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mpeg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6" r:id="rId3"/>
    <p:sldId id="267" r:id="rId4"/>
    <p:sldId id="262" r:id="rId5"/>
    <p:sldId id="268" r:id="rId6"/>
    <p:sldId id="269" r:id="rId7"/>
    <p:sldId id="270" r:id="rId8"/>
    <p:sldId id="256" r:id="rId9"/>
    <p:sldId id="257" r:id="rId10"/>
    <p:sldId id="258" r:id="rId11"/>
    <p:sldId id="259" r:id="rId12"/>
    <p:sldId id="260" r:id="rId13"/>
    <p:sldId id="271" r:id="rId14"/>
    <p:sldId id="261" r:id="rId15"/>
    <p:sldId id="264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eg"/><Relationship Id="rId1" Type="http://schemas.microsoft.com/office/2007/relationships/media" Target="../media/media3.mpe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eg"/><Relationship Id="rId1" Type="http://schemas.microsoft.com/office/2007/relationships/media" Target="../media/media4.mpeg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eg"/><Relationship Id="rId1" Type="http://schemas.microsoft.com/office/2007/relationships/media" Target="../media/media5.mpeg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eg"/><Relationship Id="rId1" Type="http://schemas.microsoft.com/office/2007/relationships/media" Target="../media/media6.mpe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eg"/><Relationship Id="rId1" Type="http://schemas.microsoft.com/office/2007/relationships/media" Target="../media/media2.mpe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ульжан\Downloads\slide_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66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92" t="-320" r="35527" b="320"/>
          <a:stretch/>
        </p:blipFill>
        <p:spPr bwMode="auto">
          <a:xfrm>
            <a:off x="-1044624" y="0"/>
            <a:ext cx="10188624" cy="6789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серый волк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04248" y="5373216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354559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88"/>
            <a:ext cx="9144000" cy="685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иллина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60784" y="5267672"/>
            <a:ext cx="70756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10144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11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48"/>
            <a:ext cx="8914576" cy="6735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одяной 1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428456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87269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3999" cy="650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48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999"/>
            <a:ext cx="8928992" cy="6783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одяной 2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5667616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23855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ульжан\Downloads\a835ef44232bdcd14872a2c9db3863c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Гульжан\Downloads\b3bea17571fc5f24dbbb1a1347526078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0"/>
            <a:ext cx="91281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45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332656"/>
            <a:ext cx="915844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3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4557112" cy="4522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420889"/>
            <a:ext cx="3984664" cy="4258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16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07176"/>
            <a:ext cx="8606730" cy="662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асилиса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61152" y="4690919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51127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68351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2657"/>
            <a:ext cx="3600400" cy="352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4437112"/>
            <a:ext cx="31683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016" y="4991110"/>
            <a:ext cx="34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Вадим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6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35" y="174118"/>
            <a:ext cx="5254945" cy="482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4118"/>
            <a:ext cx="3395948" cy="4733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229200"/>
            <a:ext cx="19078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Вера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5248645"/>
            <a:ext cx="28344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-не-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00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3240360" cy="4243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80"/>
          <a:stretch/>
        </p:blipFill>
        <p:spPr bwMode="auto">
          <a:xfrm>
            <a:off x="5148063" y="260648"/>
            <a:ext cx="3445909" cy="4032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869160"/>
            <a:ext cx="19330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Виктор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2048" y="4869160"/>
            <a:ext cx="29979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-мир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3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9" y="0"/>
            <a:ext cx="933522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Винни пух.mpe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44384" y="5229200"/>
            <a:ext cx="609600" cy="609600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97053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7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1" y="188640"/>
            <a:ext cx="9045897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0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10</Words>
  <Application>Microsoft Office PowerPoint</Application>
  <PresentationFormat>Экран (4:3)</PresentationFormat>
  <Paragraphs>7</Paragraphs>
  <Slides>16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Гульжан</dc:creator>
  <cp:lastModifiedBy>Гульжан</cp:lastModifiedBy>
  <cp:revision>18</cp:revision>
  <dcterms:created xsi:type="dcterms:W3CDTF">2023-11-19T12:34:35Z</dcterms:created>
  <dcterms:modified xsi:type="dcterms:W3CDTF">2023-11-28T18:50:37Z</dcterms:modified>
</cp:coreProperties>
</file>