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7" r:id="rId2"/>
    <p:sldId id="260" r:id="rId3"/>
    <p:sldId id="258" r:id="rId4"/>
    <p:sldId id="259" r:id="rId5"/>
    <p:sldId id="261" r:id="rId6"/>
    <p:sldId id="262" r:id="rId7"/>
    <p:sldId id="267" r:id="rId8"/>
    <p:sldId id="263" r:id="rId9"/>
    <p:sldId id="264" r:id="rId10"/>
    <p:sldId id="265" r:id="rId11"/>
    <p:sldId id="256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2E97-C110-464B-8C92-D8CCA7E8D07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F9B8F-26FD-4CBA-8381-5802464A4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Оқу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уақыты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time to read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F9B8F-26FD-4CBA-8381-5802464A43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F9B8F-26FD-4CBA-8381-5802464A43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какому  виду сказок относится данная сказка?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F9B8F-26FD-4CBA-8381-5802464A43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s://sarp-kcson.kalm.socinfo.ru/media/2020/04/20/1252635592/literaturnaya_gostin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2"/>
            <a:ext cx="6786610" cy="34655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78619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Оқу</a:t>
            </a:r>
            <a:r>
              <a:rPr lang="en-US" sz="3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уақыты</a:t>
            </a:r>
            <a:endParaRPr lang="ru-RU" sz="3600" b="1" i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Время</a:t>
            </a:r>
            <a:r>
              <a:rPr lang="en-US" sz="3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читать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en-US" sz="3600" b="1" i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ime</a:t>
            </a:r>
            <a:r>
              <a:rPr lang="en-US" sz="3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to read</a:t>
            </a:r>
            <a:endParaRPr lang="en-US" sz="3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411480"/>
            <a:ext cx="914400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5.Артминутка </a:t>
            </a:r>
            <a:r>
              <a:rPr lang="ru-RU" sz="2000" b="1" dirty="0" smtClean="0">
                <a:solidFill>
                  <a:srgbClr val="00B050"/>
                </a:solidFill>
                <a:latin typeface="Arial Black" pitchFamily="34" charset="0"/>
              </a:rPr>
              <a:t>3балла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Изобразите  героев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команда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веселый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Алдар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скачет на коне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команда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замерз,не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смотря на теплую шубу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команда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Реакция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бая,когда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остался в дырявой шубе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9" name="Picture 5" descr="https://papik.pro/izobr/uploads/posts/2023-02/1677377131_papik-pro-p-illyustratsii-k-skazke-chudesnaya-shuba-al-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3357586" cy="2674184"/>
          </a:xfrm>
          <a:prstGeom prst="rect">
            <a:avLst/>
          </a:prstGeom>
          <a:noFill/>
        </p:spPr>
      </p:pic>
      <p:pic>
        <p:nvPicPr>
          <p:cNvPr id="88071" name="Picture 7" descr="https://fsd.kopilkaurokov.ru/uploads/user_file_544a6f039f1a3/konspiekt-uroka-po-russkoi-ghramotie-1-klass-na-tiemu-zvuk-i-bukva-shch_12.jpeg"/>
          <p:cNvPicPr>
            <a:picLocks noChangeAspect="1" noChangeArrowheads="1"/>
          </p:cNvPicPr>
          <p:nvPr/>
        </p:nvPicPr>
        <p:blipFill>
          <a:blip r:embed="rId3" cstate="print"/>
          <a:srcRect l="5892" t="13636" r="5724" b="9091"/>
          <a:stretch>
            <a:fillRect/>
          </a:stretch>
        </p:blipFill>
        <p:spPr bwMode="auto">
          <a:xfrm>
            <a:off x="4429124" y="3643314"/>
            <a:ext cx="428628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мышляем P.S Чему учат сказки об Алдаркосе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04b772b078731e920c0fcae49e05aba9-3726110-images-thumbs&amp;n=13"/>
          <p:cNvPicPr>
            <a:picLocks noChangeAspect="1" noChangeArrowheads="1"/>
          </p:cNvPicPr>
          <p:nvPr/>
        </p:nvPicPr>
        <p:blipFill>
          <a:blip r:embed="rId3"/>
          <a:srcRect l="8824" t="15441" r="5146" b="18381"/>
          <a:stretch>
            <a:fillRect/>
          </a:stretch>
        </p:blipFill>
        <p:spPr bwMode="auto">
          <a:xfrm>
            <a:off x="0" y="0"/>
            <a:ext cx="2507474" cy="1928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500042"/>
            <a:ext cx="1884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 балл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2050" name="Picture 2" descr="https://static1-repo.kzaif.kz/1/9e/3240/845ef688acd17f68474ca68188a4de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74"/>
            <a:ext cx="2143108" cy="1928826"/>
          </a:xfrm>
          <a:prstGeom prst="rect">
            <a:avLst/>
          </a:prstGeom>
          <a:noFill/>
        </p:spPr>
      </p:pic>
      <p:pic>
        <p:nvPicPr>
          <p:cNvPr id="2052" name="Picture 4" descr="https://taulik.kz/wp-content/uploads/2022/10/a-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2159015" cy="1500198"/>
          </a:xfrm>
          <a:prstGeom prst="rect">
            <a:avLst/>
          </a:prstGeom>
          <a:noFill/>
        </p:spPr>
      </p:pic>
      <p:pic>
        <p:nvPicPr>
          <p:cNvPr id="2054" name="Picture 6" descr="https://sun9-76.userapi.com/impf/5n1Qw3PGN_Fhafkqr2PUKcWxvnTXgDGGjpWryw/bK6Sqe4m_qE.jpg?size=216x216&amp;quality=96&amp;sign=49182b8efc0f9ba76bce0847c8cb5e7c&amp;c_uniq_tag=2DGyGD9rXn0VQ0s-UdjnvOAqOvP3EMZ-e7len0j0pKY&amp;type=album"/>
          <p:cNvPicPr>
            <a:picLocks noChangeAspect="1" noChangeArrowheads="1"/>
          </p:cNvPicPr>
          <p:nvPr/>
        </p:nvPicPr>
        <p:blipFill>
          <a:blip r:embed="rId6"/>
          <a:srcRect t="6944" r="10415" b="12180"/>
          <a:stretch>
            <a:fillRect/>
          </a:stretch>
        </p:blipFill>
        <p:spPr bwMode="auto">
          <a:xfrm>
            <a:off x="7072330" y="3357562"/>
            <a:ext cx="2071670" cy="1785950"/>
          </a:xfrm>
          <a:prstGeom prst="rect">
            <a:avLst/>
          </a:prstGeom>
          <a:noFill/>
        </p:spPr>
      </p:pic>
      <p:pic>
        <p:nvPicPr>
          <p:cNvPr id="2056" name="Picture 8" descr="https://i.ytimg.com/vi/opaDPrGba_k/maxresdefaul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714976" y="4929174"/>
            <a:ext cx="342902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thumbs.dreamstime.com/b/%D1%81%D0%B5%D1%80%D0%B0%D1%8F-%D1%81%D1%83%D0%BC%D0%BA%D0%B0-%D0%B2%D0%BF%D0%BE-%D0%BD%D0%B5-%D0%B7%D0%BE-%D0%BE%D1%82%D1%8B%D1%85-%D0%BC%D0%BE%D0%BD%D0%B5%D1%82%D0%BE%D0%BA-%D1%82%D0%B0%D0%BA%D0%B6%D0%B5-%D0%B2%D0%B5%D0%BA%D1%82%D0%BE%D1%80-%D0%B8-%D1%8E%D1%81%D1%82%D1%80%D0%B0%D1%86%D0%B8%D0%B8-%D0%BF%D1%80%D0%B8%D1%82%D1%8F%D0%B6%D0%BA%D0%B8-76458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894"/>
            <a:ext cx="6215106" cy="6215106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57158" y="428604"/>
            <a:ext cx="60888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Награждение команд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143240" y="857232"/>
            <a:ext cx="371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YUNG GENIUS-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TODEY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 READER, TOMORROW A LEADER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2771" name="Picture 3" descr="https://flyclipart.com/thumb2/contacts-specially-designed-programs-to-unlock-your-child-806481.png"/>
          <p:cNvPicPr>
            <a:picLocks noChangeAspect="1" noChangeArrowheads="1"/>
          </p:cNvPicPr>
          <p:nvPr/>
        </p:nvPicPr>
        <p:blipFill>
          <a:blip r:embed="rId3"/>
          <a:srcRect l="27452" t="4458" r="25334" b="6388"/>
          <a:stretch>
            <a:fillRect/>
          </a:stretch>
        </p:blipFill>
        <p:spPr bwMode="auto">
          <a:xfrm>
            <a:off x="428596" y="500042"/>
            <a:ext cx="1857388" cy="1812086"/>
          </a:xfrm>
          <a:prstGeom prst="rect">
            <a:avLst/>
          </a:prstGeom>
          <a:noFill/>
        </p:spPr>
      </p:pic>
      <p:pic>
        <p:nvPicPr>
          <p:cNvPr id="32773" name="Picture 5" descr="https://avatars.mds.yandex.net/i?id=92153b1c36ed4696d96b1ee22214e50d_sr-5240703-images-thumbs&amp;n=13"/>
          <p:cNvPicPr>
            <a:picLocks noChangeAspect="1" noChangeArrowheads="1"/>
          </p:cNvPicPr>
          <p:nvPr/>
        </p:nvPicPr>
        <p:blipFill>
          <a:blip r:embed="rId4" cstate="print"/>
          <a:srcRect l="12185" t="4987" r="4255" b="8974"/>
          <a:stretch>
            <a:fillRect/>
          </a:stretch>
        </p:blipFill>
        <p:spPr bwMode="auto">
          <a:xfrm>
            <a:off x="285720" y="2357430"/>
            <a:ext cx="2071702" cy="21148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428869"/>
            <a:ext cx="428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Книгоносики</a:t>
            </a:r>
            <a:r>
              <a:rPr lang="ru-RU" sz="2400" dirty="0" err="1" smtClean="0">
                <a:latin typeface="Arial Black" pitchFamily="34" charset="0"/>
              </a:rPr>
              <a:t>-чтобы</a:t>
            </a:r>
            <a:r>
              <a:rPr lang="ru-RU" sz="2400" dirty="0" smtClean="0">
                <a:latin typeface="Arial Black" pitchFamily="34" charset="0"/>
              </a:rPr>
              <a:t> умным очень быть нужно книгу полюбить!</a:t>
            </a:r>
          </a:p>
        </p:txBody>
      </p:sp>
      <p:pic>
        <p:nvPicPr>
          <p:cNvPr id="12290" name="Picture 2" descr="https://media.baamboozle.com/uploads/images/69723/1607542563_3784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74244" y="-7802563"/>
            <a:ext cx="2965330" cy="1977273"/>
          </a:xfrm>
          <a:prstGeom prst="rect">
            <a:avLst/>
          </a:prstGeom>
          <a:noFill/>
        </p:spPr>
      </p:pic>
      <p:pic>
        <p:nvPicPr>
          <p:cNvPr id="12292" name="Picture 4" descr="https://media.baamboozle.com/uploads/images/69723/1607542563_3784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7946871" y="6357958"/>
            <a:ext cx="2230479" cy="2214578"/>
          </a:xfrm>
          <a:prstGeom prst="rect">
            <a:avLst/>
          </a:prstGeom>
          <a:noFill/>
        </p:spPr>
      </p:pic>
      <p:pic>
        <p:nvPicPr>
          <p:cNvPr id="9" name="Рисунок 8" descr="https://media.baamboozle.com/uploads/images/69723/1607542563_378408"/>
          <p:cNvPicPr/>
          <p:nvPr/>
        </p:nvPicPr>
        <p:blipFill>
          <a:blip r:embed="rId7" cstate="print"/>
          <a:srcRect l="25622" t="16129" r="19930" b="22581"/>
          <a:stretch>
            <a:fillRect/>
          </a:stretch>
        </p:blipFill>
        <p:spPr bwMode="auto">
          <a:xfrm>
            <a:off x="500034" y="4786322"/>
            <a:ext cx="2000264" cy="17859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4857760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</a:rPr>
              <a:t>Оқымыстылар-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оқу- білім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бұлағы, білім</a:t>
            </a:r>
            <a:r>
              <a:rPr lang="ru-RU" sz="2400" b="1" dirty="0" smtClean="0">
                <a:latin typeface="Arial Black" pitchFamily="34" charset="0"/>
              </a:rPr>
              <a:t>- </a:t>
            </a:r>
            <a:r>
              <a:rPr lang="ru-RU" sz="2400" b="1" dirty="0" err="1" smtClean="0">
                <a:latin typeface="Arial Black" pitchFamily="34" charset="0"/>
              </a:rPr>
              <a:t>өмір шырағы!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o-dachnikov.com/uploads/posts/2021-10/1633452999_6-p-tyurkskaya-yurta-foto-8.jpg"/>
          <p:cNvPicPr/>
          <p:nvPr/>
        </p:nvPicPr>
        <p:blipFill>
          <a:blip r:embed="rId3" cstate="print"/>
          <a:srcRect t="42424" r="24051"/>
          <a:stretch>
            <a:fillRect/>
          </a:stretch>
        </p:blipFill>
        <p:spPr bwMode="auto">
          <a:xfrm>
            <a:off x="785786" y="857232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f2.ppt-online.org/files2/slide/m/mfwcRDWievFNkP2T1CrOt4J3LGBpd6YgEA5hXHnUs/slide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857232"/>
            <a:ext cx="3143271" cy="208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tatic.tildacdn.com/tild3830-3839-4636-b834-383564373164/3001150_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42" y="1428736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dn.qazaqstan.tv/2020/11/4/1604473304291.jpeg?w=1200&amp;h=630&amp;format=jpg&amp;resize=aspectfill&amp;g=center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143380"/>
            <a:ext cx="30003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3500438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Arial Black" pitchFamily="34" charset="0"/>
              </a:rPr>
              <a:t>К какому  виду сказок относится данная сказка?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500042"/>
            <a:ext cx="60007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1конкурс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«Разминка».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 балл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lang="ru-RU" sz="2400" b="1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 команда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Какую вещь выманил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Алдар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косе у бая?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 команда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Что варилось в казане у бая в сказке «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Алдар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Косе»?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 команда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 чем передвигался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Алдар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косе?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5364" name="Picture 4" descr="https://fikiwiki.com/uploads/posts/2022-02/1644971719_17-fikiwiki-com-p-kartinki-dumayushchego-cheloveka-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915995"/>
            <a:ext cx="2786050" cy="27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642910" y="830996"/>
            <a:ext cx="7215238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2.Конкурс «Подумай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!»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2балла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28596" y="1428737"/>
            <a:ext cx="6072230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Выбери качества ,которые подходят героям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Ленивый,хвастливый,жадный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плохой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Честный,добрый,хитрый,ловкий,умный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веселый,щедрый,справедливый,смелый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2948" name="Picture 4" descr="https://yt3.ggpht.com/ytc/AKedOLSVhC_MKf47Obp9C4dZpsQdttpEVcJKfe_irJ0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357298"/>
            <a:ext cx="2528897" cy="2528897"/>
          </a:xfrm>
          <a:prstGeom prst="rect">
            <a:avLst/>
          </a:prstGeom>
          <a:noFill/>
        </p:spPr>
      </p:pic>
      <p:pic>
        <p:nvPicPr>
          <p:cNvPr id="82952" name="Picture 8" descr="https://i.ytimg.com/vi/4hV5AOIys88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46736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14282" y="500043"/>
            <a:ext cx="89297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3.конкурс «Реши английский кроссворд»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   3балла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Найти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слова: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бай,тон,ауыл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жыл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</a:rPr>
              <a:t>қ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ы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latin typeface="Arial Black" pitchFamily="34" charset="0"/>
              </a:rPr>
              <a:t>қ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амшы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</a:rPr>
              <a:t>қ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азан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2" y="2214554"/>
          <a:ext cx="5357852" cy="4389120"/>
        </p:xfrm>
        <a:graphic>
          <a:graphicData uri="http://schemas.openxmlformats.org/drawingml/2006/table">
            <a:tbl>
              <a:tblPr/>
              <a:tblGrid>
                <a:gridCol w="1069970"/>
                <a:gridCol w="1069970"/>
                <a:gridCol w="1069970"/>
                <a:gridCol w="1069970"/>
                <a:gridCol w="1077972"/>
              </a:tblGrid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ж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қ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б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қ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й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з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ш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қ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5357852" cy="4389120"/>
        </p:xfrm>
        <a:graphic>
          <a:graphicData uri="http://schemas.openxmlformats.org/drawingml/2006/table">
            <a:tbl>
              <a:tblPr/>
              <a:tblGrid>
                <a:gridCol w="1069970"/>
                <a:gridCol w="1069970"/>
                <a:gridCol w="1069970"/>
                <a:gridCol w="1069970"/>
                <a:gridCol w="1077972"/>
              </a:tblGrid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қ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қ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л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й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з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ы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1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қ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</a:t>
                      </a:r>
                      <a:endParaRPr lang="ru-RU" sz="32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fsd.mir-olymp.ru/html/2019/11/14/i_5dcd703a2ca16/img_phpTNnSAP_12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85720" y="357166"/>
            <a:ext cx="8858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4.Конкурс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 балла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чтение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Составление вопроса другой команде    на казахском  языке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7043" name="Picture 3" descr="https://avatars.mds.yandex.net/i?id=a82d75d1cab05143659552ecd79365926f5b9d0e-10695933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64386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</TotalTime>
  <Words>256</Words>
  <PresentationFormat>Экран (4:3)</PresentationFormat>
  <Paragraphs>130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12</cp:revision>
  <dcterms:created xsi:type="dcterms:W3CDTF">2023-11-14T12:56:17Z</dcterms:created>
  <dcterms:modified xsi:type="dcterms:W3CDTF">2023-11-16T12:33:28Z</dcterms:modified>
</cp:coreProperties>
</file>