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4045-7FB3-4202-89D0-0556F818F54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36AF-1853-49F9-B0E1-EECC432CF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039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4045-7FB3-4202-89D0-0556F818F54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36AF-1853-49F9-B0E1-EECC432CF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998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4045-7FB3-4202-89D0-0556F818F54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36AF-1853-49F9-B0E1-EECC432CF6F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389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4045-7FB3-4202-89D0-0556F818F54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36AF-1853-49F9-B0E1-EECC432CF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191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4045-7FB3-4202-89D0-0556F818F54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36AF-1853-49F9-B0E1-EECC432CF6F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442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4045-7FB3-4202-89D0-0556F818F54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36AF-1853-49F9-B0E1-EECC432CF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735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4045-7FB3-4202-89D0-0556F818F54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36AF-1853-49F9-B0E1-EECC432CF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448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4045-7FB3-4202-89D0-0556F818F54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36AF-1853-49F9-B0E1-EECC432CF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991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4045-7FB3-4202-89D0-0556F818F54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36AF-1853-49F9-B0E1-EECC432CF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510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4045-7FB3-4202-89D0-0556F818F54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36AF-1853-49F9-B0E1-EECC432CF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384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4045-7FB3-4202-89D0-0556F818F54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36AF-1853-49F9-B0E1-EECC432CF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675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4045-7FB3-4202-89D0-0556F818F54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36AF-1853-49F9-B0E1-EECC432CF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021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4045-7FB3-4202-89D0-0556F818F54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36AF-1853-49F9-B0E1-EECC432CF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129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4045-7FB3-4202-89D0-0556F818F54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36AF-1853-49F9-B0E1-EECC432CF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318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4045-7FB3-4202-89D0-0556F818F54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36AF-1853-49F9-B0E1-EECC432CF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721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4045-7FB3-4202-89D0-0556F818F54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36AF-1853-49F9-B0E1-EECC432CF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39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D4045-7FB3-4202-89D0-0556F818F54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04236AF-1853-49F9-B0E1-EECC432CF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53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9.pn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1AC7E-21D2-492E-A9D8-BB41FD5C07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SMART </a:t>
            </a:r>
            <a:r>
              <a:rPr lang="ru-RU" dirty="0"/>
              <a:t>чтение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2B51B7-2740-44F7-999A-639BA326AB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509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B477F6-75F7-4358-A0FD-FE484A29D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3217" y="-745334"/>
            <a:ext cx="7766936" cy="1646302"/>
          </a:xfrm>
        </p:spPr>
        <p:txBody>
          <a:bodyPr/>
          <a:lstStyle/>
          <a:p>
            <a:r>
              <a:rPr lang="ru-RU" b="1" i="1" dirty="0"/>
              <a:t>«</a:t>
            </a:r>
            <a:r>
              <a:rPr lang="ru-RU" b="1" i="1" dirty="0" err="1"/>
              <a:t>Заюшкина</a:t>
            </a:r>
            <a:r>
              <a:rPr lang="ru-RU" b="1" i="1" dirty="0"/>
              <a:t> избушка»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379E18-2E4C-426C-A804-210544F200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F465273-4C4F-4665-BB13-8A871813AB1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113"/>
            <a:ext cx="3697288" cy="18034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5E9E66-8C11-429F-96B0-5E0968920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46" y="1085563"/>
            <a:ext cx="2030226" cy="31989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FB1BB6E-9F80-46F0-A1A8-8708C2C90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723" y="1130950"/>
            <a:ext cx="1979630" cy="31331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DED4FD8-60B3-46C7-87E2-D0ACA7D7C2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34"/>
          <a:stretch/>
        </p:blipFill>
        <p:spPr>
          <a:xfrm>
            <a:off x="5402155" y="1456573"/>
            <a:ext cx="2367706" cy="277122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1386E45-A236-4AEC-A057-66F0637D79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7391" y="3811382"/>
            <a:ext cx="1856963" cy="281746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D6C6843-3719-4500-8F8F-30A6CF8E56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7639" y="4207968"/>
            <a:ext cx="2414314" cy="234457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BF83D97-A37B-481B-8786-1B501572D6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8582" y="828659"/>
            <a:ext cx="2140914" cy="28174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2869950-37AA-4D69-8CB0-EF85C3E6EB2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961" y="170079"/>
            <a:ext cx="1433511" cy="1429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2328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5A2DA5-7D37-4AA9-913F-DF6D7E6BC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/>
              <a:t>«Шифровка»</a:t>
            </a:r>
          </a:p>
        </p:txBody>
      </p:sp>
      <p:pic>
        <p:nvPicPr>
          <p:cNvPr id="5" name="whatsapp_ringtone">
            <a:hlinkClick r:id="" action="ppaction://media"/>
            <a:extLst>
              <a:ext uri="{FF2B5EF4-FFF2-40B4-BE49-F238E27FC236}">
                <a16:creationId xmlns:a16="http://schemas.microsoft.com/office/drawing/2014/main" id="{860659A7-96E2-4ACC-A2C1-1E208422577B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48410" y="5631007"/>
            <a:ext cx="487362" cy="487363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30C842-0D7F-4333-B8E0-E09557C23A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473" y="202564"/>
            <a:ext cx="1863185" cy="2780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B336D5-91F8-4BAE-9E99-2C39F381C5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306" y="1825626"/>
            <a:ext cx="8476811" cy="380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0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5CA721-EEAB-473A-A03A-0A66D2720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61" y="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/>
              <a:t>Поисковое чтение</a:t>
            </a:r>
            <a:br>
              <a:rPr lang="ru-RU" sz="4400" b="1" i="1" dirty="0"/>
            </a:br>
            <a:r>
              <a:rPr lang="ru-RU" sz="4400" b="1" i="1" dirty="0"/>
              <a:t>«Классики»</a:t>
            </a:r>
          </a:p>
        </p:txBody>
      </p:sp>
      <p:pic>
        <p:nvPicPr>
          <p:cNvPr id="7" name="whatsapp_ringtone">
            <a:hlinkClick r:id="" action="ppaction://media"/>
            <a:extLst>
              <a:ext uri="{FF2B5EF4-FFF2-40B4-BE49-F238E27FC236}">
                <a16:creationId xmlns:a16="http://schemas.microsoft.com/office/drawing/2014/main" id="{B7CD205D-93D5-4E11-BEE9-E572586E7479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59247" y="5778789"/>
            <a:ext cx="487362" cy="487363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6881CE-9171-4F08-944B-BFFBA692E6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22326" y="242570"/>
            <a:ext cx="1576865" cy="1687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5BAE3D-41CE-4453-B4F0-2AD5698975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09" y="1237673"/>
            <a:ext cx="6024150" cy="29212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B00C3C6-E85A-482C-9407-D2B67022E9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7098" y="3758648"/>
            <a:ext cx="6082430" cy="294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68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FDCDE0-4288-4E40-A251-E27175A94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63" y="858211"/>
            <a:ext cx="10174692" cy="562665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8B8B4-D0E0-41A6-A356-FD28DC088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9781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/>
              <a:t>«Чтение по цветам»</a:t>
            </a:r>
          </a:p>
        </p:txBody>
      </p:sp>
      <p:pic>
        <p:nvPicPr>
          <p:cNvPr id="6" name="whatsapp_ringtone">
            <a:hlinkClick r:id="" action="ppaction://media"/>
            <a:extLst>
              <a:ext uri="{FF2B5EF4-FFF2-40B4-BE49-F238E27FC236}">
                <a16:creationId xmlns:a16="http://schemas.microsoft.com/office/drawing/2014/main" id="{39A11AAE-655D-4080-A341-AB9E181B562A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99392" y="5492461"/>
            <a:ext cx="487362" cy="487363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503DD5-AE62-47B4-A71F-3E9C82C10D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76824" y="143035"/>
            <a:ext cx="858211" cy="5721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403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FB1E6-9A1B-4687-B59C-8C73FA114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41" y="12391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/>
              <a:t>«</a:t>
            </a:r>
            <a:r>
              <a:rPr lang="ru-RU" sz="4000" b="1" i="1" dirty="0" err="1"/>
              <a:t>Мнемотаблица</a:t>
            </a:r>
            <a:r>
              <a:rPr lang="ru-RU" sz="4000" b="1" i="1" dirty="0"/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06CF60-1BC8-44D9-ACC4-ECB1BF21B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2641" y="123912"/>
            <a:ext cx="1429570" cy="13207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FAD2EE-B471-4BDC-A6F5-EA0DC311FA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84" b="18500"/>
          <a:stretch/>
        </p:blipFill>
        <p:spPr bwMode="auto">
          <a:xfrm>
            <a:off x="1015595" y="849745"/>
            <a:ext cx="7857549" cy="57200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whatsapp_ringtone">
            <a:hlinkClick r:id="" action="ppaction://media"/>
            <a:extLst>
              <a:ext uri="{FF2B5EF4-FFF2-40B4-BE49-F238E27FC236}">
                <a16:creationId xmlns:a16="http://schemas.microsoft.com/office/drawing/2014/main" id="{3DCE05B3-9E44-4D7C-9C96-72BC28952E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98595" y="5846475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90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91494-F5A9-4DBA-8C6F-0FB3AB3E4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/>
              <a:t>«Немое кино»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16264F-3038-4C40-8A6B-1393A04EF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442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F7470-4252-4303-83F7-9D81BBE72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280" y="351027"/>
            <a:ext cx="8596668" cy="1320800"/>
          </a:xfrm>
        </p:spPr>
        <p:txBody>
          <a:bodyPr/>
          <a:lstStyle/>
          <a:p>
            <a:pPr algn="ctr"/>
            <a:r>
              <a:rPr lang="ru-RU" b="1" i="1" dirty="0"/>
              <a:t>Рефлексия «</a:t>
            </a:r>
            <a:r>
              <a:rPr lang="en-US" b="1" i="1" dirty="0"/>
              <a:t>SMART</a:t>
            </a:r>
            <a:r>
              <a:rPr lang="ru-RU" b="1" i="1" dirty="0"/>
              <a:t>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5B7EA56-D10D-4C6E-9603-712817CEE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18" y="1267564"/>
            <a:ext cx="3141264" cy="5026025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FF12BF-DFDF-48F2-903D-3C515B01E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381" y="1768803"/>
            <a:ext cx="3829627" cy="359559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FA7AA1-CB2A-4FF2-BBEC-558418A1DD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r="9707"/>
          <a:stretch/>
        </p:blipFill>
        <p:spPr>
          <a:xfrm>
            <a:off x="3114693" y="2668413"/>
            <a:ext cx="1578418" cy="6752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B2349D-333A-4AD2-864C-95D83CC4B1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r="9707"/>
          <a:stretch/>
        </p:blipFill>
        <p:spPr>
          <a:xfrm>
            <a:off x="3114693" y="3383554"/>
            <a:ext cx="1578418" cy="3660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F7FDAA-5B98-45B1-807B-ED26BA62CA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r="9707"/>
          <a:stretch/>
        </p:blipFill>
        <p:spPr>
          <a:xfrm>
            <a:off x="2818629" y="3846621"/>
            <a:ext cx="1085273" cy="5778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946620-5DDC-4DC0-90E6-5D5C5A0C4D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75" y="698126"/>
            <a:ext cx="883611" cy="881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21C6AB-C47F-45D7-9B20-5EEDF2D1BA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" y="1768803"/>
            <a:ext cx="674254" cy="1006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9D6754-716A-495D-941D-B4577FF3FF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3975" y="2826505"/>
            <a:ext cx="888633" cy="951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5FE5F46-8980-4BB7-AE92-E198B39F381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2471" y="3719175"/>
            <a:ext cx="766620" cy="883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FC61E8E-6E32-434B-B13B-4F36081EEE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3975" y="4793673"/>
            <a:ext cx="888403" cy="884986"/>
          </a:xfrm>
          <a:prstGeom prst="rect">
            <a:avLst/>
          </a:prstGeom>
        </p:spPr>
      </p:pic>
      <p:pic>
        <p:nvPicPr>
          <p:cNvPr id="18" name="whatsapp_ringtone">
            <a:hlinkClick r:id="" action="ppaction://media"/>
            <a:extLst>
              <a:ext uri="{FF2B5EF4-FFF2-40B4-BE49-F238E27FC236}">
                <a16:creationId xmlns:a16="http://schemas.microsoft.com/office/drawing/2014/main" id="{860D8999-FB40-4028-A73E-8A4B06B20E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78767" y="5984875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71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</TotalTime>
  <Words>31</Words>
  <Application>Microsoft Office PowerPoint</Application>
  <PresentationFormat>Широкоэкранный</PresentationFormat>
  <Paragraphs>8</Paragraphs>
  <Slides>8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Аспект</vt:lpstr>
      <vt:lpstr>SMART чтение</vt:lpstr>
      <vt:lpstr>«Заюшкина избушка»</vt:lpstr>
      <vt:lpstr>«Шифровка»</vt:lpstr>
      <vt:lpstr>Поисковое чтение «Классики»</vt:lpstr>
      <vt:lpstr>«Чтение по цветам»</vt:lpstr>
      <vt:lpstr>«Мнемотаблица»</vt:lpstr>
      <vt:lpstr>«Немое кино»</vt:lpstr>
      <vt:lpstr>Рефлексия «SMART»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чтение</dc:title>
  <dc:creator>Admin</dc:creator>
  <cp:lastModifiedBy>Admin</cp:lastModifiedBy>
  <cp:revision>14</cp:revision>
  <dcterms:created xsi:type="dcterms:W3CDTF">2023-11-15T18:14:27Z</dcterms:created>
  <dcterms:modified xsi:type="dcterms:W3CDTF">2023-11-19T19:29:18Z</dcterms:modified>
</cp:coreProperties>
</file>