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4" r:id="rId2"/>
    <p:sldId id="275" r:id="rId3"/>
    <p:sldId id="273" r:id="rId4"/>
    <p:sldId id="277" r:id="rId5"/>
    <p:sldId id="297" r:id="rId6"/>
    <p:sldId id="287" r:id="rId7"/>
    <p:sldId id="281" r:id="rId8"/>
    <p:sldId id="282" r:id="rId9"/>
    <p:sldId id="326" r:id="rId10"/>
    <p:sldId id="284" r:id="rId11"/>
    <p:sldId id="298" r:id="rId12"/>
    <p:sldId id="285" r:id="rId13"/>
    <p:sldId id="289" r:id="rId14"/>
    <p:sldId id="290" r:id="rId15"/>
    <p:sldId id="293" r:id="rId16"/>
    <p:sldId id="294" r:id="rId17"/>
    <p:sldId id="299" r:id="rId18"/>
    <p:sldId id="291" r:id="rId19"/>
    <p:sldId id="300" r:id="rId20"/>
    <p:sldId id="296" r:id="rId21"/>
    <p:sldId id="319" r:id="rId22"/>
    <p:sldId id="317" r:id="rId23"/>
    <p:sldId id="316" r:id="rId24"/>
    <p:sldId id="324" r:id="rId25"/>
    <p:sldId id="315" r:id="rId26"/>
    <p:sldId id="325" r:id="rId27"/>
    <p:sldId id="314" r:id="rId28"/>
    <p:sldId id="310" r:id="rId29"/>
    <p:sldId id="308" r:id="rId30"/>
    <p:sldId id="286" r:id="rId31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31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4660"/>
  </p:normalViewPr>
  <p:slideViewPr>
    <p:cSldViewPr>
      <p:cViewPr>
        <p:scale>
          <a:sx n="80" d="100"/>
          <a:sy n="80" d="100"/>
        </p:scale>
        <p:origin x="-898" y="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2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623461-1C6D-453E-A949-8B52A3505267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92D844-B4F6-43C6-97C1-AEC1574A51A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623461-1C6D-453E-A949-8B52A3505267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92D844-B4F6-43C6-97C1-AEC1574A5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623461-1C6D-453E-A949-8B52A3505267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92D844-B4F6-43C6-97C1-AEC1574A5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623461-1C6D-453E-A949-8B52A3505267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92D844-B4F6-43C6-97C1-AEC1574A5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623461-1C6D-453E-A949-8B52A3505267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92D844-B4F6-43C6-97C1-AEC1574A51A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623461-1C6D-453E-A949-8B52A3505267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92D844-B4F6-43C6-97C1-AEC1574A5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623461-1C6D-453E-A949-8B52A3505267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92D844-B4F6-43C6-97C1-AEC1574A5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623461-1C6D-453E-A949-8B52A3505267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92D844-B4F6-43C6-97C1-AEC1574A5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623461-1C6D-453E-A949-8B52A3505267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92D844-B4F6-43C6-97C1-AEC1574A51AA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623461-1C6D-453E-A949-8B52A3505267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92D844-B4F6-43C6-97C1-AEC1574A5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623461-1C6D-453E-A949-8B52A3505267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92D844-B4F6-43C6-97C1-AEC1574A51A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623461-1C6D-453E-A949-8B52A3505267}" type="datetimeFigureOut">
              <a:rPr lang="ru-RU" smtClean="0"/>
              <a:t>24.03.2017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092D844-B4F6-43C6-97C1-AEC1574A51A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96" y="-20404"/>
            <a:ext cx="8150904" cy="68580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68760"/>
            <a:ext cx="4320479" cy="377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469388">
            <a:off x="4283968" y="3866967"/>
            <a:ext cx="4680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Мы спешим вас поздравить, </a:t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Наш директор  дорогой! </a:t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День рожденья – это праздник </a:t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Всех, кто молоды душой! </a:t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Годы мчатся очень быстро, </a:t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Нам их не вернуть назад! </a:t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Пусть же сердце будет чистым, </a:t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Как весенний, дивный са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д!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9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9"/>
    </mc:Choice>
    <mc:Fallback xmlns="">
      <p:transition spd="slow" advTm="369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" y="0"/>
            <a:ext cx="8620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199783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  <a:t/>
            </a:r>
            <a:b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endParaRPr lang="ru-RU" sz="2000" b="1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  <p:pic>
        <p:nvPicPr>
          <p:cNvPr id="5122" name="Picture 2" descr="C:\Users\admin\Desktop\сайт 000\ф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1" y="836712"/>
            <a:ext cx="7482869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5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8"/>
    </mc:Choice>
    <mc:Fallback xmlns="">
      <p:transition spd="slow" advTm="583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69" y="0"/>
            <a:ext cx="810039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19872" y="479715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  <a:t>Есть в годах особый шарм, </a:t>
            </a:r>
            <a:b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  <a:t>Мужество и сила </a:t>
            </a:r>
            <a:b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  <a:t>Оставайтесь навсегда </a:t>
            </a:r>
            <a:b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  <a:t>Сильным, добрым, милым!</a:t>
            </a:r>
          </a:p>
        </p:txBody>
      </p:sp>
      <p:pic>
        <p:nvPicPr>
          <p:cNvPr id="10242" name="Picture 2" descr="C:\Users\admin\Desktop\сайт 000\Калиев\IMG-20170309-WA0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6" b="-3816"/>
          <a:stretch/>
        </p:blipFill>
        <p:spPr bwMode="auto">
          <a:xfrm rot="21363766">
            <a:off x="1966301" y="846482"/>
            <a:ext cx="2419682" cy="388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сайт 000\Калиев\IMG-20170309-WA00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 bwMode="auto">
          <a:xfrm>
            <a:off x="5705872" y="767997"/>
            <a:ext cx="2638559" cy="366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8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7"/>
    </mc:Choice>
    <mc:Fallback xmlns="">
      <p:transition spd="slow" advTm="558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0"/>
            <a:ext cx="8620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dmin\Desktop\сайт 000\DSC04258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34" b="28585"/>
          <a:stretch/>
        </p:blipFill>
        <p:spPr bwMode="auto">
          <a:xfrm>
            <a:off x="1187623" y="764704"/>
            <a:ext cx="734481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56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"/>
    </mc:Choice>
    <mc:Fallback xmlns="">
      <p:transition spd="slow" advTm="654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admin\Desktop\сайт 000\DSC05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82444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2"/>
    </mc:Choice>
    <mc:Fallback xmlns="">
      <p:transition spd="slow" advTm="572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810039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admin\Desktop\сайт 000\DSC05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45" y="954106"/>
            <a:ext cx="6599717" cy="49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67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9"/>
    </mc:Choice>
    <mc:Fallback xmlns="">
      <p:transition spd="slow" advTm="605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54" y="0"/>
            <a:ext cx="80954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admin\Desktop\сайт 000\DSC06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94" y="980728"/>
            <a:ext cx="350785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7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"/>
    </mc:Choice>
    <mc:Fallback xmlns="">
      <p:transition spd="slow" advTm="621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810039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admin\Desktop\сайт 000\DSC06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20" y="1246828"/>
            <a:ext cx="6557967" cy="491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0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3"/>
    </mc:Choice>
    <mc:Fallback xmlns="">
      <p:transition spd="slow" advTm="592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69" y="0"/>
            <a:ext cx="8100392" cy="6858000"/>
          </a:xfrm>
          <a:prstGeom prst="rect">
            <a:avLst/>
          </a:prstGeom>
        </p:spPr>
      </p:pic>
      <p:pic>
        <p:nvPicPr>
          <p:cNvPr id="1026" name="Picture 2" descr="C:\Users\admin\Desktop\сайт 000\image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2284" r="29989" b="-1"/>
          <a:stretch/>
        </p:blipFill>
        <p:spPr bwMode="auto">
          <a:xfrm>
            <a:off x="5066265" y="1046284"/>
            <a:ext cx="3094893" cy="476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1319844">
            <a:off x="1115616" y="1844823"/>
            <a:ext cx="364568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  <a:t>Пусть будет добрым путь любой,</a:t>
            </a:r>
            <a:b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  <a:t>И легкою – задача!</a:t>
            </a:r>
            <a:b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  <a:t>На век подружатся с тобой</a:t>
            </a:r>
            <a:b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  <a:t>Везенье и Удача.</a:t>
            </a:r>
            <a:b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  <a:t>Пусть поздравления друзей</a:t>
            </a:r>
            <a:b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  <a:t>Поднимут настроение,</a:t>
            </a:r>
            <a:b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  <a:t>И станет на душе светлей</a:t>
            </a:r>
            <a:b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rgbClr val="FFC000"/>
                </a:solidFill>
                <a:latin typeface="Georgia" panose="02040502050405020303" pitchFamily="18" charset="0"/>
              </a:rPr>
              <a:t>В День  Вашего  рождения!</a:t>
            </a:r>
          </a:p>
        </p:txBody>
      </p:sp>
    </p:spTree>
    <p:extLst>
      <p:ext uri="{BB962C8B-B14F-4D97-AF65-F5344CB8AC3E}">
        <p14:creationId xmlns:p14="http://schemas.microsoft.com/office/powerpoint/2010/main" val="42962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3"/>
    </mc:Choice>
    <mc:Fallback xmlns="">
      <p:transition spd="slow" advTm="606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92088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dmin\Desktop\сайт 000\DSC05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676875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0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9"/>
    </mc:Choice>
    <mc:Fallback xmlns="">
      <p:transition spd="slow" advTm="683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82" y="0"/>
            <a:ext cx="8187817" cy="6858000"/>
          </a:xfrm>
          <a:prstGeom prst="rect">
            <a:avLst/>
          </a:prstGeom>
        </p:spPr>
      </p:pic>
      <p:pic>
        <p:nvPicPr>
          <p:cNvPr id="11266" name="Picture 2" descr="C:\Users\admin\Desktop\сайт 000\Калиев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292735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467905">
            <a:off x="4649574" y="1920881"/>
            <a:ext cx="39330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С Днём Рождения Вас поздравляем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В этот день веселится и не грустить.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Много счастья Вам мы желаем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Море радости, море любви!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Пусть исполняется все, что хотите,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Пусть исполняется все, чего ждёте,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Пусть в цветах утопает дорога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По которой Вы в жизни идёте !</a:t>
            </a:r>
          </a:p>
        </p:txBody>
      </p:sp>
    </p:spTree>
    <p:extLst>
      <p:ext uri="{BB962C8B-B14F-4D97-AF65-F5344CB8AC3E}">
        <p14:creationId xmlns:p14="http://schemas.microsoft.com/office/powerpoint/2010/main" val="175897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5"/>
    </mc:Choice>
    <mc:Fallback xmlns="">
      <p:transition spd="slow" advTm="597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69" y="0"/>
            <a:ext cx="8100392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75566"/>
            <a:ext cx="3335795" cy="385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20870425">
            <a:off x="1263101" y="3114922"/>
            <a:ext cx="48513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Мы не будем судить о возрасте </a:t>
            </a:r>
            <a:b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По числу набежавших лет </a:t>
            </a:r>
            <a:b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Если  вы еще полны бодрости - </a:t>
            </a:r>
            <a:b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Значит, старости места нет! </a:t>
            </a:r>
            <a:b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Пусть лицо озаряет улыбка, </a:t>
            </a:r>
            <a:b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Даже если седины как снег. </a:t>
            </a:r>
            <a:b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Возраст - это, ей Богу, ошибка, </a:t>
            </a:r>
            <a:b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Если молод душой человек</a:t>
            </a:r>
            <a:r>
              <a:rPr lang="ru-RU" dirty="0" smtClean="0">
                <a:solidFill>
                  <a:srgbClr val="FFC000"/>
                </a:solidFill>
              </a:rPr>
              <a:t>!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6"/>
    </mc:Choice>
    <mc:Fallback xmlns="">
      <p:transition spd="slow" advTm="569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" y="6350"/>
            <a:ext cx="8620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admin\Desktop\сайт 000\DSC05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28154"/>
            <a:ext cx="6685856" cy="50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66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7"/>
    </mc:Choice>
    <mc:Fallback xmlns="">
      <p:transition spd="slow" advTm="598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54" y="0"/>
            <a:ext cx="80954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dmin\Desktop\сайт 000\20170324_1044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17032"/>
            <a:ext cx="4248472" cy="2535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сайт 000\20170324_1052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53961"/>
            <a:ext cx="4152435" cy="2648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"/>
    </mc:Choice>
    <mc:Fallback xmlns="">
      <p:transition spd="slow" advTm="621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54" y="0"/>
            <a:ext cx="80954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Desktop\сайт 000\20170324_1047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10035"/>
            <a:ext cx="468052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сайт 000\20170324_1051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18964"/>
            <a:ext cx="4320480" cy="2562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"/>
    </mc:Choice>
    <mc:Fallback xmlns="">
      <p:transition spd="slow" advTm="621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54" y="0"/>
            <a:ext cx="80954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admin\Desktop\сайт 000\20170324_1056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0"/>
          <a:stretch/>
        </p:blipFill>
        <p:spPr bwMode="auto">
          <a:xfrm>
            <a:off x="1619672" y="1700808"/>
            <a:ext cx="2808312" cy="4102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сайт 000\20170324_1102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4102224" cy="231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"/>
    </mc:Choice>
    <mc:Fallback xmlns="">
      <p:transition spd="slow" advTm="621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624"/>
            <a:ext cx="8064896" cy="677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dmin\Desktop\сайт 000\20170324_110325_Burst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35"/>
          <a:stretch/>
        </p:blipFill>
        <p:spPr bwMode="auto">
          <a:xfrm>
            <a:off x="1835696" y="836712"/>
            <a:ext cx="6552728" cy="55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59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54" y="0"/>
            <a:ext cx="80954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admin\Desktop\сайт 000\20170324_1104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63" y="476672"/>
            <a:ext cx="421528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сайт 000\20170324_1107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47954"/>
            <a:ext cx="219075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сайт 000\20170324_11080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8"/>
          <a:stretch/>
        </p:blipFill>
        <p:spPr bwMode="auto">
          <a:xfrm>
            <a:off x="3753048" y="2975901"/>
            <a:ext cx="2190750" cy="3462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"/>
    </mc:Choice>
    <mc:Fallback xmlns="">
      <p:transition spd="slow" advTm="621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54" y="0"/>
            <a:ext cx="80954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admin\Desktop\сайт 000\20170324_1052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472623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\Desktop\сайт 000\20170324_1047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338" y="3573016"/>
            <a:ext cx="472623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1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"/>
    </mc:Choice>
    <mc:Fallback xmlns="">
      <p:transition spd="slow" advTm="621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54" y="0"/>
            <a:ext cx="80954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admin\Desktop\сайт 000\20170324_1114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31974"/>
            <a:ext cx="2664296" cy="4726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сайт 000\20170324_1114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2597936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"/>
    </mc:Choice>
    <mc:Fallback xmlns="">
      <p:transition spd="slow" advTm="621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54" y="0"/>
            <a:ext cx="80954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admin\Desktop\сайт 000\20170324_1119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739">
            <a:off x="5508104" y="908719"/>
            <a:ext cx="2910830" cy="5163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сайт 000\20170324_1119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836">
            <a:off x="1907704" y="908720"/>
            <a:ext cx="2736304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"/>
    </mc:Choice>
    <mc:Fallback xmlns="">
      <p:transition spd="slow" advTm="621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" y="0"/>
            <a:ext cx="8620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admin\Desktop\сайт 000\image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6" y="54868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76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2"/>
    </mc:Choice>
    <mc:Fallback xmlns="">
      <p:transition spd="slow" advTm="614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8100392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50" y="1844825"/>
            <a:ext cx="2236972" cy="291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55939" y="4906069"/>
            <a:ext cx="62196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/>
                </a:solidFill>
                <a:latin typeface="Georgia" panose="02040502050405020303" pitchFamily="18" charset="0"/>
              </a:rPr>
              <a:t>Станет пусть простым, что было сложным, </a:t>
            </a:r>
            <a:br>
              <a:rPr lang="ru-RU" sz="2000" b="1" dirty="0" smtClean="0">
                <a:solidFill>
                  <a:schemeClr val="accent2"/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chemeClr val="accent2"/>
                </a:solidFill>
                <a:latin typeface="Georgia" panose="02040502050405020303" pitchFamily="18" charset="0"/>
              </a:rPr>
              <a:t>Близкими – далёкие мечты, </a:t>
            </a:r>
            <a:br>
              <a:rPr lang="ru-RU" sz="2000" b="1" dirty="0" smtClean="0">
                <a:solidFill>
                  <a:schemeClr val="accent2"/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chemeClr val="accent2"/>
                </a:solidFill>
                <a:latin typeface="Georgia" panose="02040502050405020303" pitchFamily="18" charset="0"/>
              </a:rPr>
              <a:t>Даже невозможное –     возможным! </a:t>
            </a:r>
            <a:br>
              <a:rPr lang="ru-RU" sz="2000" b="1" dirty="0" smtClean="0">
                <a:solidFill>
                  <a:schemeClr val="accent2"/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chemeClr val="accent2"/>
                </a:solidFill>
                <a:latin typeface="Georgia" panose="02040502050405020303" pitchFamily="18" charset="0"/>
              </a:rPr>
              <a:t>Лучшего заслуживаете вы!</a:t>
            </a:r>
            <a:endParaRPr lang="ru-RU" sz="2000" b="1" dirty="0">
              <a:solidFill>
                <a:schemeClr val="accent2"/>
              </a:solidFill>
              <a:latin typeface="Georgia" panose="02040502050405020303" pitchFamily="18" charset="0"/>
            </a:endParaRPr>
          </a:p>
        </p:txBody>
      </p:sp>
      <p:pic>
        <p:nvPicPr>
          <p:cNvPr id="8195" name="Picture 3" descr="C:\Users\admin\Desktop\сайт 000\Калиев\IMG-20170309-WA00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r="7951"/>
          <a:stretch/>
        </p:blipFill>
        <p:spPr bwMode="auto">
          <a:xfrm>
            <a:off x="2940818" y="116632"/>
            <a:ext cx="592709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79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2"/>
    </mc:Choice>
    <mc:Fallback xmlns="">
      <p:transition spd="slow" advTm="6552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84604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dmin\Desktop\7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992888" cy="5743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24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9"/>
    </mc:Choice>
    <mc:Fallback xmlns="">
      <p:transition spd="slow" advTm="495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69" y="0"/>
            <a:ext cx="8100392" cy="6858000"/>
          </a:xfrm>
          <a:prstGeom prst="rect">
            <a:avLst/>
          </a:prstGeom>
        </p:spPr>
      </p:pic>
      <p:pic>
        <p:nvPicPr>
          <p:cNvPr id="9218" name="Picture 2" descr="C:\Users\admin\Downloads\IMG_3538-23-03-17-01-10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b="-2245"/>
          <a:stretch/>
        </p:blipFill>
        <p:spPr bwMode="auto">
          <a:xfrm rot="5400000">
            <a:off x="310466" y="1686332"/>
            <a:ext cx="5039143" cy="3627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 rot="427975">
            <a:off x="4465301" y="2276325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     </a:t>
            </a:r>
            <a:r>
              <a:rPr lang="ru-RU" b="1" dirty="0" err="1" smtClean="0">
                <a:solidFill>
                  <a:srgbClr val="FFC000"/>
                </a:solidFill>
                <a:latin typeface="Georgia" panose="02040502050405020303" pitchFamily="18" charset="0"/>
              </a:rPr>
              <a:t>Амангелд</a:t>
            </a:r>
            <a:r>
              <a:rPr lang="kk-KZ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і Қалиуллаевич!</a:t>
            </a:r>
            <a:endParaRPr lang="ru-RU" b="1" dirty="0" smtClean="0">
              <a:solidFill>
                <a:srgbClr val="FFC000"/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FFC000"/>
                </a:solidFill>
                <a:latin typeface="Georgia" panose="02040502050405020303" pitchFamily="18" charset="0"/>
              </a:rPr>
              <a:t>Т</a:t>
            </a:r>
            <a:r>
              <a:rPr lang="ru-RU" b="1" dirty="0" err="1" smtClean="0">
                <a:solidFill>
                  <a:srgbClr val="FFC000"/>
                </a:solidFill>
                <a:latin typeface="Georgia" panose="02040502050405020303" pitchFamily="18" charset="0"/>
              </a:rPr>
              <a:t>уған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  <a:latin typeface="Georgia" panose="02040502050405020303" pitchFamily="18" charset="0"/>
              </a:rPr>
              <a:t>күніңіз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 қ</a:t>
            </a:r>
            <a:r>
              <a:rPr lang="kk-KZ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ұ</a:t>
            </a:r>
            <a:r>
              <a:rPr lang="ru-RU" b="1" dirty="0" err="1" smtClean="0">
                <a:solidFill>
                  <a:srgbClr val="FFC000"/>
                </a:solidFill>
                <a:latin typeface="Georgia" panose="02040502050405020303" pitchFamily="18" charset="0"/>
              </a:rPr>
              <a:t>тты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FFC000"/>
                </a:solidFill>
                <a:latin typeface="Georgia" panose="02040502050405020303" pitchFamily="18" charset="0"/>
              </a:rPr>
              <a:t>болсын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! </a:t>
            </a:r>
            <a:r>
              <a:rPr lang="ru-RU" b="1" dirty="0" err="1">
                <a:solidFill>
                  <a:srgbClr val="FFC000"/>
                </a:solidFill>
                <a:latin typeface="Georgia" panose="02040502050405020303" pitchFamily="18" charset="0"/>
              </a:rPr>
              <a:t>Қуанышты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FFC000"/>
                </a:solidFill>
                <a:latin typeface="Georgia" panose="02040502050405020303" pitchFamily="18" charset="0"/>
              </a:rPr>
              <a:t>бақытты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FFC000"/>
                </a:solidFill>
                <a:latin typeface="Georgia" panose="02040502050405020303" pitchFamily="18" charset="0"/>
              </a:rPr>
              <a:t>күндер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  <a:latin typeface="Georgia" panose="02040502050405020303" pitchFamily="18" charset="0"/>
              </a:rPr>
              <a:t>көп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  <a:latin typeface="Georgia" panose="02040502050405020303" pitchFamily="18" charset="0"/>
              </a:rPr>
              <a:t>болып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 </a:t>
            </a:r>
            <a:r>
              <a:rPr lang="ru-RU" b="1" dirty="0" err="1">
                <a:solidFill>
                  <a:srgbClr val="FFC000"/>
                </a:solidFill>
                <a:latin typeface="Georgia" panose="02040502050405020303" pitchFamily="18" charset="0"/>
              </a:rPr>
              <a:t>тұрсын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!</a:t>
            </a:r>
          </a:p>
          <a:p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FFC000"/>
                </a:solidFill>
                <a:latin typeface="Georgia" panose="02040502050405020303" pitchFamily="18" charset="0"/>
              </a:rPr>
              <a:t>Әрдайым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  <a:latin typeface="Georgia" panose="02040502050405020303" pitchFamily="18" charset="0"/>
              </a:rPr>
              <a:t>аспаныныз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FFC000"/>
                </a:solidFill>
                <a:latin typeface="Georgia" panose="02040502050405020303" pitchFamily="18" charset="0"/>
              </a:rPr>
              <a:t>ашық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FFC000"/>
                </a:solidFill>
                <a:latin typeface="Georgia" panose="02040502050405020303" pitchFamily="18" charset="0"/>
              </a:rPr>
              <a:t>болып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      </a:t>
            </a:r>
            <a:r>
              <a:rPr lang="ru-RU" b="1" dirty="0" err="1" smtClean="0">
                <a:solidFill>
                  <a:srgbClr val="FFC000"/>
                </a:solidFill>
                <a:latin typeface="Georgia" panose="02040502050405020303" pitchFamily="18" charset="0"/>
              </a:rPr>
              <a:t>Іс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FFC000"/>
                </a:solidFill>
                <a:latin typeface="Georgia" panose="02040502050405020303" pitchFamily="18" charset="0"/>
              </a:rPr>
              <a:t>табысты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 smtClean="0">
                <a:solidFill>
                  <a:srgbClr val="FFC000"/>
                </a:solidFill>
                <a:latin typeface="Georgia" panose="02040502050405020303" pitchFamily="18" charset="0"/>
              </a:rPr>
              <a:t>денсаулығыңыз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 </a:t>
            </a:r>
            <a:r>
              <a:rPr lang="ru-RU" b="1" dirty="0" err="1" smtClean="0">
                <a:solidFill>
                  <a:srgbClr val="FFC000"/>
                </a:solidFill>
                <a:latin typeface="Georgia" panose="02040502050405020303" pitchFamily="18" charset="0"/>
              </a:rPr>
              <a:t>мықты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  <a:latin typeface="Georgia" panose="02040502050405020303" pitchFamily="18" charset="0"/>
              </a:rPr>
              <a:t>болсын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!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/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6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8"/>
    </mc:Choice>
    <mc:Fallback xmlns="">
      <p:transition spd="slow" advTm="619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69" y="0"/>
            <a:ext cx="8100392" cy="6858000"/>
          </a:xfrm>
          <a:prstGeom prst="rect">
            <a:avLst/>
          </a:prstGeom>
        </p:spPr>
      </p:pic>
      <p:pic>
        <p:nvPicPr>
          <p:cNvPr id="8194" name="Picture 2" descr="C:\Users\admin\Desktop\сайт 000\DSC06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681675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5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6"/>
    </mc:Choice>
    <mc:Fallback xmlns="">
      <p:transition spd="slow" advTm="607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84" y="0"/>
            <a:ext cx="86016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91" y="840759"/>
            <a:ext cx="37369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21300808">
            <a:off x="683568" y="1124744"/>
            <a:ext cx="3885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Пусть годы 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Ваши  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не быстро бегут,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Пусть руки  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Ваши 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не устают,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Пусть сердце 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ваше от 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радости бьется,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Пусть  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Вам  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долго, счастливо живется.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Пусть улыбкой, радостью, любовью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Сердце полнится всегда.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Крепких сил, энергии, здоровья,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Нежности на долгие года.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Сегодня в день рожденья  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Ваше,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/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Желаем сердцем и душой: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Здоровья, бодрости и смеха,</a:t>
            </a:r>
            <a:b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Во всех делах  </a:t>
            </a:r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- </a:t>
            </a:r>
            <a:r>
              <a:rPr lang="ru-RU" b="1" dirty="0">
                <a:solidFill>
                  <a:srgbClr val="FFC000"/>
                </a:solidFill>
                <a:latin typeface="Georgia" panose="02040502050405020303" pitchFamily="18" charset="0"/>
              </a:rPr>
              <a:t>успеха</a:t>
            </a:r>
            <a:r>
              <a:rPr lang="ru-RU" dirty="0">
                <a:solidFill>
                  <a:srgbClr val="FFC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660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1"/>
    </mc:Choice>
    <mc:Fallback xmlns="">
      <p:transition spd="slow" advTm="615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0" y="17403"/>
            <a:ext cx="8620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Desktop\сайт 000\2 001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16" y="788694"/>
            <a:ext cx="7383300" cy="516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5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2"/>
    </mc:Choice>
    <mc:Fallback xmlns="">
      <p:transition spd="slow" advTm="586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" y="0"/>
            <a:ext cx="8620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сайт 000\2 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45" y="764704"/>
            <a:ext cx="739638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1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1"/>
    </mc:Choice>
    <mc:Fallback xmlns="">
      <p:transition spd="slow" advTm="627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8100392" cy="6858000"/>
          </a:xfrm>
          <a:prstGeom prst="rect">
            <a:avLst/>
          </a:prstGeom>
        </p:spPr>
      </p:pic>
      <p:pic>
        <p:nvPicPr>
          <p:cNvPr id="5" name="Picture 2" descr="C:\Users\admin\Downloads\IMG-20170324-WA00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r="6641"/>
          <a:stretch/>
        </p:blipFill>
        <p:spPr bwMode="auto">
          <a:xfrm>
            <a:off x="1043608" y="908720"/>
            <a:ext cx="752528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198</TotalTime>
  <Words>76</Words>
  <Application>Microsoft Office PowerPoint</Application>
  <PresentationFormat>Экран (4:3)</PresentationFormat>
  <Paragraphs>11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  <vt:variant>
        <vt:lpstr>Произвольные показы</vt:lpstr>
      </vt:variant>
      <vt:variant>
        <vt:i4>1</vt:i4>
      </vt:variant>
    </vt:vector>
  </HeadingPairs>
  <TitlesOfParts>
    <vt:vector size="32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Произвольный показ 1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23</cp:revision>
  <dcterms:created xsi:type="dcterms:W3CDTF">2017-03-23T06:53:58Z</dcterms:created>
  <dcterms:modified xsi:type="dcterms:W3CDTF">2017-03-24T06:11:10Z</dcterms:modified>
</cp:coreProperties>
</file>