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4"/>
    <p:sldMasterId id="2147484068" r:id="rId5"/>
  </p:sldMasterIdLst>
  <p:notesMasterIdLst>
    <p:notesMasterId r:id="rId27"/>
  </p:notesMasterIdLst>
  <p:sldIdLst>
    <p:sldId id="422" r:id="rId6"/>
    <p:sldId id="613" r:id="rId7"/>
    <p:sldId id="480" r:id="rId8"/>
    <p:sldId id="585" r:id="rId9"/>
    <p:sldId id="583" r:id="rId10"/>
    <p:sldId id="624" r:id="rId11"/>
    <p:sldId id="625" r:id="rId12"/>
    <p:sldId id="626" r:id="rId13"/>
    <p:sldId id="627" r:id="rId14"/>
    <p:sldId id="628" r:id="rId15"/>
    <p:sldId id="622" r:id="rId16"/>
    <p:sldId id="623" r:id="rId17"/>
    <p:sldId id="595" r:id="rId18"/>
    <p:sldId id="610" r:id="rId19"/>
    <p:sldId id="630" r:id="rId20"/>
    <p:sldId id="631" r:id="rId21"/>
    <p:sldId id="632" r:id="rId22"/>
    <p:sldId id="611" r:id="rId23"/>
    <p:sldId id="629" r:id="rId24"/>
    <p:sldId id="633" r:id="rId25"/>
    <p:sldId id="4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D10E"/>
    <a:srgbClr val="BC75B0"/>
    <a:srgbClr val="F6921E"/>
    <a:srgbClr val="808285"/>
    <a:srgbClr val="BED63A"/>
    <a:srgbClr val="44C5EA"/>
    <a:srgbClr val="F8AA4F"/>
    <a:srgbClr val="1D71B7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5273" autoAdjust="0"/>
  </p:normalViewPr>
  <p:slideViewPr>
    <p:cSldViewPr snapToGrid="0">
      <p:cViewPr>
        <p:scale>
          <a:sx n="50" d="100"/>
          <a:sy n="50" d="100"/>
        </p:scale>
        <p:origin x="-153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Лист1!$B$11</c:f>
              <c:strCache>
                <c:ptCount val="1"/>
                <c:pt idx="0">
                  <c:v>посетители, чел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4308638665983923E-2"/>
                  <c:y val="0.32307692307692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67179487179487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Лист1!$A$12:$A$14</c:f>
              <c:strCache>
                <c:ptCount val="3"/>
                <c:pt idx="0">
                  <c:v>за 24 часа</c:v>
                </c:pt>
                <c:pt idx="1">
                  <c:v>за 7 дней</c:v>
                </c:pt>
                <c:pt idx="2">
                  <c:v>за 30 дней</c:v>
                </c:pt>
              </c:strCache>
            </c:strRef>
          </c:cat>
          <c:val>
            <c:numRef>
              <c:f>Лист1!$B$12:$B$14</c:f>
              <c:numCache>
                <c:formatCode>_-* #,##0\ _р_._-;\-* #,##0\ _р_._-;_-* "-"??\ _р_._-;_-@_-</c:formatCode>
                <c:ptCount val="3"/>
                <c:pt idx="0">
                  <c:v>68843</c:v>
                </c:pt>
                <c:pt idx="1">
                  <c:v>219750</c:v>
                </c:pt>
                <c:pt idx="2">
                  <c:v>453836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90816"/>
        <c:axId val="35852672"/>
      </c:barChart>
      <c:lineChart>
        <c:grouping val="standard"/>
        <c:varyColors val="0"/>
        <c:ser>
          <c:idx val="1"/>
          <c:order val="1"/>
          <c:tx>
            <c:strRef>
              <c:f>Лист1!$C$11</c:f>
              <c:strCache>
                <c:ptCount val="1"/>
                <c:pt idx="0">
                  <c:v>просмотры, кол-во раз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2965343482020971E-2"/>
                  <c:y val="-6.153846153846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288648851388258"/>
                  <c:y val="-4.102564102564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27398214800487"/>
                  <c:y val="-7.6923076923076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Лист1!$A$12:$A$14</c:f>
              <c:strCache>
                <c:ptCount val="3"/>
                <c:pt idx="0">
                  <c:v>за 24 часа</c:v>
                </c:pt>
                <c:pt idx="1">
                  <c:v>за 7 дней</c:v>
                </c:pt>
                <c:pt idx="2">
                  <c:v>за 30 дней</c:v>
                </c:pt>
              </c:strCache>
            </c:strRef>
          </c:cat>
          <c:val>
            <c:numRef>
              <c:f>Лист1!$C$12:$C$14</c:f>
              <c:numCache>
                <c:formatCode>_-* #,##0\ _р_._-;\-* #,##0\ _р_._-;_-* "-"??\ _р_._-;_-@_-</c:formatCode>
                <c:ptCount val="3"/>
                <c:pt idx="0">
                  <c:v>3900832</c:v>
                </c:pt>
                <c:pt idx="1">
                  <c:v>19010570</c:v>
                </c:pt>
                <c:pt idx="2">
                  <c:v>62845054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67648"/>
        <c:axId val="35854208"/>
      </c:lineChart>
      <c:catAx>
        <c:axId val="3549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52672"/>
        <c:crosses val="autoZero"/>
        <c:auto val="1"/>
        <c:lblAlgn val="ctr"/>
        <c:lblOffset val="100"/>
        <c:noMultiLvlLbl val="0"/>
      </c:catAx>
      <c:valAx>
        <c:axId val="35852672"/>
        <c:scaling>
          <c:orientation val="minMax"/>
        </c:scaling>
        <c:delete val="0"/>
        <c:axPos val="l"/>
        <c:majorGridlines/>
        <c:numFmt formatCode="_-* #,##0\ _р_._-;\-* #,##0\ _р_._-;_-* &quot;-&quot;??\ _р_._-;_-@_-" sourceLinked="1"/>
        <c:majorTickMark val="out"/>
        <c:minorTickMark val="none"/>
        <c:tickLblPos val="nextTo"/>
        <c:crossAx val="35490816"/>
        <c:crosses val="autoZero"/>
        <c:crossBetween val="between"/>
      </c:valAx>
      <c:valAx>
        <c:axId val="35854208"/>
        <c:scaling>
          <c:orientation val="minMax"/>
        </c:scaling>
        <c:delete val="0"/>
        <c:axPos val="r"/>
        <c:numFmt formatCode="_-* #,##0\ _р_._-;\-* #,##0\ _р_._-;_-* &quot;-&quot;??\ _р_._-;_-@_-" sourceLinked="1"/>
        <c:majorTickMark val="out"/>
        <c:minorTickMark val="none"/>
        <c:tickLblPos val="nextTo"/>
        <c:crossAx val="35867648"/>
        <c:crosses val="max"/>
        <c:crossBetween val="between"/>
      </c:valAx>
      <c:catAx>
        <c:axId val="35867648"/>
        <c:scaling>
          <c:orientation val="minMax"/>
        </c:scaling>
        <c:delete val="1"/>
        <c:axPos val="b"/>
        <c:majorTickMark val="out"/>
        <c:minorTickMark val="none"/>
        <c:tickLblPos val="nextTo"/>
        <c:crossAx val="358542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60DC7-6A06-4C92-88BF-AE089A62892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AA9CF-4E1C-4FF6-8835-E3C89AA762E5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FF0000"/>
              </a:solidFill>
            </a:rPr>
            <a:t>Аминистратор</a:t>
          </a:r>
          <a:r>
            <a:rPr lang="ru-RU" sz="2800" b="1" dirty="0" smtClean="0">
              <a:solidFill>
                <a:srgbClr val="FF0000"/>
              </a:solidFill>
            </a:rPr>
            <a:t>/ учитель информатики</a:t>
          </a:r>
          <a:endParaRPr lang="ru-RU" sz="2800" b="1" dirty="0">
            <a:solidFill>
              <a:srgbClr val="FF0000"/>
            </a:solidFill>
          </a:endParaRPr>
        </a:p>
      </dgm:t>
    </dgm:pt>
    <dgm:pt modelId="{9314BEF8-6C85-43DC-9E4D-93D0AE316BFF}" type="parTrans" cxnId="{7A2D0362-8FB2-4170-8A3A-D9FDD67429BF}">
      <dgm:prSet/>
      <dgm:spPr/>
      <dgm:t>
        <a:bodyPr/>
        <a:lstStyle/>
        <a:p>
          <a:endParaRPr lang="ru-RU"/>
        </a:p>
      </dgm:t>
    </dgm:pt>
    <dgm:pt modelId="{D44F2B85-FE79-4C1D-9AC8-E1C664A24B39}" type="sibTrans" cxnId="{7A2D0362-8FB2-4170-8A3A-D9FDD67429BF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0F1EF64-799B-406A-BA99-15F16879B6DF}">
      <dgm:prSet phldrT="[Текст]" custT="1"/>
      <dgm:spPr/>
      <dgm:t>
        <a:bodyPr/>
        <a:lstStyle/>
        <a:p>
          <a:r>
            <a:rPr lang="ru-RU" sz="2000" b="1" dirty="0" smtClean="0"/>
            <a:t>Вносит список учителей</a:t>
          </a:r>
          <a:endParaRPr lang="ru-RU" sz="2000" b="1" dirty="0"/>
        </a:p>
      </dgm:t>
    </dgm:pt>
    <dgm:pt modelId="{FE2E6BB8-B3D8-4243-B6C5-E60AE494860C}" type="parTrans" cxnId="{65E6D349-2D2A-4F32-AE2B-534E4BADCE15}">
      <dgm:prSet/>
      <dgm:spPr/>
      <dgm:t>
        <a:bodyPr/>
        <a:lstStyle/>
        <a:p>
          <a:endParaRPr lang="ru-RU"/>
        </a:p>
      </dgm:t>
    </dgm:pt>
    <dgm:pt modelId="{29C2CF69-F4EA-4E81-8DF1-7C7A2530D7F2}" type="sibTrans" cxnId="{65E6D349-2D2A-4F32-AE2B-534E4BADCE15}">
      <dgm:prSet/>
      <dgm:spPr/>
      <dgm:t>
        <a:bodyPr/>
        <a:lstStyle/>
        <a:p>
          <a:endParaRPr lang="ru-RU"/>
        </a:p>
      </dgm:t>
    </dgm:pt>
    <dgm:pt modelId="{5289876A-3304-40CD-BB4F-46150FA40671}">
      <dgm:prSet phldrT="[Текст]" custT="1"/>
      <dgm:spPr/>
      <dgm:t>
        <a:bodyPr/>
        <a:lstStyle/>
        <a:p>
          <a:r>
            <a:rPr lang="ru-RU" sz="2000" b="1" dirty="0" smtClean="0"/>
            <a:t> </a:t>
          </a:r>
          <a:endParaRPr lang="ru-RU" sz="2000" b="1" dirty="0"/>
        </a:p>
      </dgm:t>
    </dgm:pt>
    <dgm:pt modelId="{D7D663F2-09D9-4E74-8CF0-6845CB5426E7}" type="parTrans" cxnId="{E95387CB-52D4-4037-81C0-345959821691}">
      <dgm:prSet/>
      <dgm:spPr/>
      <dgm:t>
        <a:bodyPr/>
        <a:lstStyle/>
        <a:p>
          <a:endParaRPr lang="ru-RU"/>
        </a:p>
      </dgm:t>
    </dgm:pt>
    <dgm:pt modelId="{1B733D55-91D8-4059-AFEA-126E50B2C2FA}" type="sibTrans" cxnId="{E95387CB-52D4-4037-81C0-345959821691}">
      <dgm:prSet/>
      <dgm:spPr/>
      <dgm:t>
        <a:bodyPr/>
        <a:lstStyle/>
        <a:p>
          <a:endParaRPr lang="ru-RU"/>
        </a:p>
      </dgm:t>
    </dgm:pt>
    <dgm:pt modelId="{536F179B-EA08-414B-BCC0-98617A0FDDA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Классный руководитель</a:t>
          </a:r>
          <a:endParaRPr lang="ru-RU" sz="3200" dirty="0">
            <a:solidFill>
              <a:srgbClr val="FF0000"/>
            </a:solidFill>
          </a:endParaRPr>
        </a:p>
      </dgm:t>
    </dgm:pt>
    <dgm:pt modelId="{FD10289E-5675-4FD5-87D1-0F1E0AC45E63}" type="parTrans" cxnId="{05105C83-77EE-4432-B1C7-6953997B828F}">
      <dgm:prSet/>
      <dgm:spPr/>
      <dgm:t>
        <a:bodyPr/>
        <a:lstStyle/>
        <a:p>
          <a:endParaRPr lang="ru-RU"/>
        </a:p>
      </dgm:t>
    </dgm:pt>
    <dgm:pt modelId="{4DAB6F64-9490-4989-86A2-DE141C95240F}" type="sibTrans" cxnId="{05105C83-77EE-4432-B1C7-6953997B828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A9B098D-913F-49D1-8A91-1926A4A4EB30}">
      <dgm:prSet phldrT="[Текст]" custT="1"/>
      <dgm:spPr/>
      <dgm:t>
        <a:bodyPr/>
        <a:lstStyle/>
        <a:p>
          <a:r>
            <a:rPr lang="ru-RU" sz="2400" dirty="0" smtClean="0"/>
            <a:t>Вносит учеников и родителей</a:t>
          </a:r>
          <a:endParaRPr lang="ru-RU" sz="2400" dirty="0"/>
        </a:p>
      </dgm:t>
    </dgm:pt>
    <dgm:pt modelId="{B77A31FF-5C3A-4BEF-84FE-7CFEEF472820}" type="parTrans" cxnId="{0DD5A488-1392-45DF-B105-F7BA2FDF07A0}">
      <dgm:prSet/>
      <dgm:spPr/>
      <dgm:t>
        <a:bodyPr/>
        <a:lstStyle/>
        <a:p>
          <a:endParaRPr lang="ru-RU"/>
        </a:p>
      </dgm:t>
    </dgm:pt>
    <dgm:pt modelId="{4F78C3E7-83A3-4061-B773-DBEA0A499193}" type="sibTrans" cxnId="{0DD5A488-1392-45DF-B105-F7BA2FDF07A0}">
      <dgm:prSet/>
      <dgm:spPr/>
      <dgm:t>
        <a:bodyPr/>
        <a:lstStyle/>
        <a:p>
          <a:endParaRPr lang="ru-RU"/>
        </a:p>
      </dgm:t>
    </dgm:pt>
    <dgm:pt modelId="{C561FF85-22A2-46BA-B35F-EE33364060CB}">
      <dgm:prSet phldrT="[Текст]" custT="1"/>
      <dgm:spPr/>
      <dgm:t>
        <a:bodyPr/>
        <a:lstStyle/>
        <a:p>
          <a:r>
            <a:rPr lang="ru-RU" sz="2400" dirty="0" smtClean="0"/>
            <a:t>Публикует объявления и новости</a:t>
          </a:r>
          <a:endParaRPr lang="ru-RU" sz="2400" dirty="0"/>
        </a:p>
      </dgm:t>
    </dgm:pt>
    <dgm:pt modelId="{4B1E86CB-6294-453B-BAFC-C76C931D3031}" type="parTrans" cxnId="{900BEB71-5C45-45DD-9B46-4DB526BA5E6B}">
      <dgm:prSet/>
      <dgm:spPr/>
      <dgm:t>
        <a:bodyPr/>
        <a:lstStyle/>
        <a:p>
          <a:endParaRPr lang="ru-RU"/>
        </a:p>
      </dgm:t>
    </dgm:pt>
    <dgm:pt modelId="{52AB8A05-295F-4803-80F8-E36859DB97FA}" type="sibTrans" cxnId="{900BEB71-5C45-45DD-9B46-4DB526BA5E6B}">
      <dgm:prSet/>
      <dgm:spPr/>
      <dgm:t>
        <a:bodyPr/>
        <a:lstStyle/>
        <a:p>
          <a:endParaRPr lang="ru-RU"/>
        </a:p>
      </dgm:t>
    </dgm:pt>
    <dgm:pt modelId="{494DB68A-1BDB-4378-B4E0-59C1BDBC178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Учитель-предметник</a:t>
          </a:r>
          <a:endParaRPr lang="ru-RU" sz="3600" b="1" dirty="0">
            <a:solidFill>
              <a:srgbClr val="FF0000"/>
            </a:solidFill>
          </a:endParaRPr>
        </a:p>
      </dgm:t>
    </dgm:pt>
    <dgm:pt modelId="{502CA695-35DF-44D7-AC75-61F5AE13C732}" type="parTrans" cxnId="{1281BCDF-8EB9-42BE-B65E-D7DB5C89E6B5}">
      <dgm:prSet/>
      <dgm:spPr/>
      <dgm:t>
        <a:bodyPr/>
        <a:lstStyle/>
        <a:p>
          <a:endParaRPr lang="ru-RU"/>
        </a:p>
      </dgm:t>
    </dgm:pt>
    <dgm:pt modelId="{B8611149-25F6-43CE-BB05-673909D9B5A8}" type="sibTrans" cxnId="{1281BCDF-8EB9-42BE-B65E-D7DB5C89E6B5}">
      <dgm:prSet/>
      <dgm:spPr/>
      <dgm:t>
        <a:bodyPr/>
        <a:lstStyle/>
        <a:p>
          <a:endParaRPr lang="ru-RU"/>
        </a:p>
      </dgm:t>
    </dgm:pt>
    <dgm:pt modelId="{E8009751-74AA-4C80-84BE-A3E546679124}">
      <dgm:prSet phldrT="[Текст]" custT="1"/>
      <dgm:spPr/>
      <dgm:t>
        <a:bodyPr/>
        <a:lstStyle/>
        <a:p>
          <a:r>
            <a:rPr lang="ru-RU" sz="2800" dirty="0" smtClean="0"/>
            <a:t>Вносит текущие оценки</a:t>
          </a:r>
          <a:endParaRPr lang="ru-RU" sz="2800" dirty="0"/>
        </a:p>
      </dgm:t>
    </dgm:pt>
    <dgm:pt modelId="{FA593CCE-B4F7-4B48-A9F5-52A6BA011ED7}" type="parTrans" cxnId="{D4025E2A-541A-430E-8868-ACB0E9657364}">
      <dgm:prSet/>
      <dgm:spPr/>
      <dgm:t>
        <a:bodyPr/>
        <a:lstStyle/>
        <a:p>
          <a:endParaRPr lang="ru-RU"/>
        </a:p>
      </dgm:t>
    </dgm:pt>
    <dgm:pt modelId="{DA016821-4F31-40B4-89C6-717A1879A1A3}" type="sibTrans" cxnId="{D4025E2A-541A-430E-8868-ACB0E9657364}">
      <dgm:prSet/>
      <dgm:spPr/>
      <dgm:t>
        <a:bodyPr/>
        <a:lstStyle/>
        <a:p>
          <a:endParaRPr lang="ru-RU"/>
        </a:p>
      </dgm:t>
    </dgm:pt>
    <dgm:pt modelId="{8E0F7725-9C00-474E-993E-745D09FFBF86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endParaRPr lang="ru-RU" sz="2800" dirty="0"/>
        </a:p>
      </dgm:t>
    </dgm:pt>
    <dgm:pt modelId="{2E4899C2-FC24-4C35-A404-8204094CE04C}" type="parTrans" cxnId="{CAC9E0FC-D788-4E48-BD4E-23BBFC57C22A}">
      <dgm:prSet/>
      <dgm:spPr/>
      <dgm:t>
        <a:bodyPr/>
        <a:lstStyle/>
        <a:p>
          <a:endParaRPr lang="ru-RU"/>
        </a:p>
      </dgm:t>
    </dgm:pt>
    <dgm:pt modelId="{5872715E-13B8-48A9-A4D6-8076F0B21DF7}" type="sibTrans" cxnId="{CAC9E0FC-D788-4E48-BD4E-23BBFC57C22A}">
      <dgm:prSet/>
      <dgm:spPr/>
      <dgm:t>
        <a:bodyPr/>
        <a:lstStyle/>
        <a:p>
          <a:endParaRPr lang="ru-RU"/>
        </a:p>
      </dgm:t>
    </dgm:pt>
    <dgm:pt modelId="{5D61CF92-F581-42EA-BB2E-AA19FB8A01EF}">
      <dgm:prSet phldrT="[Текст]" custT="1"/>
      <dgm:spPr/>
      <dgm:t>
        <a:bodyPr/>
        <a:lstStyle/>
        <a:p>
          <a:r>
            <a:rPr lang="ru-RU" sz="2000" b="1" dirty="0" smtClean="0"/>
            <a:t>Вносит расписание</a:t>
          </a:r>
          <a:endParaRPr lang="ru-RU" sz="2000" b="1" dirty="0"/>
        </a:p>
      </dgm:t>
    </dgm:pt>
    <dgm:pt modelId="{AE69CFEB-D803-4908-B98C-F5724C843ADB}" type="parTrans" cxnId="{6A2ACF41-E0BD-4C90-B098-EF47FF54621D}">
      <dgm:prSet/>
      <dgm:spPr/>
      <dgm:t>
        <a:bodyPr/>
        <a:lstStyle/>
        <a:p>
          <a:endParaRPr lang="ru-RU"/>
        </a:p>
      </dgm:t>
    </dgm:pt>
    <dgm:pt modelId="{858014B1-F52B-4626-AAFF-EAB04055AF1E}" type="sibTrans" cxnId="{6A2ACF41-E0BD-4C90-B098-EF47FF54621D}">
      <dgm:prSet/>
      <dgm:spPr/>
      <dgm:t>
        <a:bodyPr/>
        <a:lstStyle/>
        <a:p>
          <a:endParaRPr lang="ru-RU"/>
        </a:p>
      </dgm:t>
    </dgm:pt>
    <dgm:pt modelId="{8BC7949C-D10D-418A-A56D-26F176F0BCB1}">
      <dgm:prSet phldrT="[Текст]" custT="1"/>
      <dgm:spPr/>
      <dgm:t>
        <a:bodyPr/>
        <a:lstStyle/>
        <a:p>
          <a:r>
            <a:rPr lang="ru-RU" sz="2000" b="1" dirty="0" smtClean="0"/>
            <a:t>Вносит КТП</a:t>
          </a:r>
          <a:endParaRPr lang="ru-RU" sz="2000" b="1" dirty="0"/>
        </a:p>
      </dgm:t>
    </dgm:pt>
    <dgm:pt modelId="{36483AFF-9D64-4A9B-B8C4-5DDBFC0FD9C1}" type="parTrans" cxnId="{21B2E119-E5EF-4773-BE44-8E02DE3AC78E}">
      <dgm:prSet/>
      <dgm:spPr/>
      <dgm:t>
        <a:bodyPr/>
        <a:lstStyle/>
        <a:p>
          <a:endParaRPr lang="ru-RU"/>
        </a:p>
      </dgm:t>
    </dgm:pt>
    <dgm:pt modelId="{658CDC1A-D0CD-4A38-8257-8F05E1D1C23A}" type="sibTrans" cxnId="{21B2E119-E5EF-4773-BE44-8E02DE3AC78E}">
      <dgm:prSet/>
      <dgm:spPr/>
      <dgm:t>
        <a:bodyPr/>
        <a:lstStyle/>
        <a:p>
          <a:endParaRPr lang="ru-RU"/>
        </a:p>
      </dgm:t>
    </dgm:pt>
    <dgm:pt modelId="{164E3E75-7196-4608-8CD0-53D7492ADFF0}">
      <dgm:prSet phldrT="[Текст]" custT="1"/>
      <dgm:spPr/>
      <dgm:t>
        <a:bodyPr/>
        <a:lstStyle/>
        <a:p>
          <a:endParaRPr lang="ru-RU" sz="2400" dirty="0"/>
        </a:p>
      </dgm:t>
    </dgm:pt>
    <dgm:pt modelId="{674C2613-B043-45C3-A2AD-850D091C9A06}" type="parTrans" cxnId="{FCA1DDBD-9DFC-4C45-B1EC-82D604DAA785}">
      <dgm:prSet/>
      <dgm:spPr/>
      <dgm:t>
        <a:bodyPr/>
        <a:lstStyle/>
        <a:p>
          <a:endParaRPr lang="ru-RU"/>
        </a:p>
      </dgm:t>
    </dgm:pt>
    <dgm:pt modelId="{BAA12DF6-58BA-4068-B68B-6D5C2BC8FBAE}" type="sibTrans" cxnId="{FCA1DDBD-9DFC-4C45-B1EC-82D604DAA785}">
      <dgm:prSet/>
      <dgm:spPr/>
      <dgm:t>
        <a:bodyPr/>
        <a:lstStyle/>
        <a:p>
          <a:endParaRPr lang="ru-RU"/>
        </a:p>
      </dgm:t>
    </dgm:pt>
    <dgm:pt modelId="{73E33645-2C06-4A3F-8A79-7FC97235E6F9}">
      <dgm:prSet phldrT="[Текст]" custT="1"/>
      <dgm:spPr/>
      <dgm:t>
        <a:bodyPr/>
        <a:lstStyle/>
        <a:p>
          <a:r>
            <a:rPr lang="ru-RU" sz="2800" dirty="0" smtClean="0"/>
            <a:t>Публикует ДЗ</a:t>
          </a:r>
          <a:endParaRPr lang="ru-RU" sz="2800" dirty="0"/>
        </a:p>
      </dgm:t>
    </dgm:pt>
    <dgm:pt modelId="{C9CAAC26-6621-42B2-A4F6-B913AE85882F}" type="parTrans" cxnId="{EA4233C3-E87E-4D17-9B65-9A2EDCBBF9CF}">
      <dgm:prSet/>
      <dgm:spPr/>
      <dgm:t>
        <a:bodyPr/>
        <a:lstStyle/>
        <a:p>
          <a:endParaRPr lang="ru-RU"/>
        </a:p>
      </dgm:t>
    </dgm:pt>
    <dgm:pt modelId="{EE5FC4A2-5396-4CEC-8751-85E00D38DEE4}" type="sibTrans" cxnId="{EA4233C3-E87E-4D17-9B65-9A2EDCBBF9CF}">
      <dgm:prSet/>
      <dgm:spPr/>
      <dgm:t>
        <a:bodyPr/>
        <a:lstStyle/>
        <a:p>
          <a:endParaRPr lang="ru-RU"/>
        </a:p>
      </dgm:t>
    </dgm:pt>
    <dgm:pt modelId="{24882DB3-A327-4D73-B6AD-F38623BF240C}">
      <dgm:prSet phldrT="[Текст]" custT="1"/>
      <dgm:spPr/>
      <dgm:t>
        <a:bodyPr/>
        <a:lstStyle/>
        <a:p>
          <a:r>
            <a:rPr lang="ru-RU" sz="2000" b="1" dirty="0" smtClean="0"/>
            <a:t>В начале учебного года/четверти</a:t>
          </a:r>
          <a:endParaRPr lang="ru-RU" sz="2000" b="1" dirty="0"/>
        </a:p>
      </dgm:t>
    </dgm:pt>
    <dgm:pt modelId="{1925059D-56F2-4460-AF18-D3D7DCD3BF38}" type="parTrans" cxnId="{7B1A110B-E061-43C6-8AB9-574B3705460A}">
      <dgm:prSet/>
      <dgm:spPr/>
      <dgm:t>
        <a:bodyPr/>
        <a:lstStyle/>
        <a:p>
          <a:endParaRPr lang="ru-RU"/>
        </a:p>
      </dgm:t>
    </dgm:pt>
    <dgm:pt modelId="{1A2E5682-82FF-4228-AF30-224ABEFADCE8}" type="sibTrans" cxnId="{7B1A110B-E061-43C6-8AB9-574B3705460A}">
      <dgm:prSet/>
      <dgm:spPr/>
      <dgm:t>
        <a:bodyPr/>
        <a:lstStyle/>
        <a:p>
          <a:endParaRPr lang="ru-RU"/>
        </a:p>
      </dgm:t>
    </dgm:pt>
    <dgm:pt modelId="{922430E5-BDE6-4114-B6A3-DB1E610FF19F}">
      <dgm:prSet phldrT="[Текст]" custT="1"/>
      <dgm:spPr/>
      <dgm:t>
        <a:bodyPr/>
        <a:lstStyle/>
        <a:p>
          <a:r>
            <a:rPr lang="ru-RU" sz="2400" dirty="0" smtClean="0"/>
            <a:t>В начале учебного года, по мере необходимости</a:t>
          </a:r>
          <a:endParaRPr lang="ru-RU" sz="2400" dirty="0"/>
        </a:p>
      </dgm:t>
    </dgm:pt>
    <dgm:pt modelId="{5E8E07B7-E5CB-41DD-9B6C-AE0817A12C2A}" type="parTrans" cxnId="{A4C0DC25-FECF-40BF-9D70-20206C3C6792}">
      <dgm:prSet/>
      <dgm:spPr/>
      <dgm:t>
        <a:bodyPr/>
        <a:lstStyle/>
        <a:p>
          <a:endParaRPr lang="ru-RU"/>
        </a:p>
      </dgm:t>
    </dgm:pt>
    <dgm:pt modelId="{B70DE462-5B38-4464-A217-2B2AD3181BD7}" type="sibTrans" cxnId="{A4C0DC25-FECF-40BF-9D70-20206C3C6792}">
      <dgm:prSet/>
      <dgm:spPr/>
      <dgm:t>
        <a:bodyPr/>
        <a:lstStyle/>
        <a:p>
          <a:endParaRPr lang="ru-RU"/>
        </a:p>
      </dgm:t>
    </dgm:pt>
    <dgm:pt modelId="{C4F77E1C-0AB2-47D0-9CDE-3575F8E21885}">
      <dgm:prSet phldrT="[Текст]" custT="1"/>
      <dgm:spPr/>
      <dgm:t>
        <a:bodyPr/>
        <a:lstStyle/>
        <a:p>
          <a:endParaRPr lang="ru-RU" sz="2400" dirty="0"/>
        </a:p>
      </dgm:t>
    </dgm:pt>
    <dgm:pt modelId="{964AD359-3C57-47E9-90FE-C592F7E85571}" type="parTrans" cxnId="{06A0881D-9F53-437D-9BDB-013C6E4CBF79}">
      <dgm:prSet/>
      <dgm:spPr/>
      <dgm:t>
        <a:bodyPr/>
        <a:lstStyle/>
        <a:p>
          <a:endParaRPr lang="ru-RU"/>
        </a:p>
      </dgm:t>
    </dgm:pt>
    <dgm:pt modelId="{429E8BC2-6D85-4351-B8FC-7218A8EF4708}" type="sibTrans" cxnId="{06A0881D-9F53-437D-9BDB-013C6E4CBF79}">
      <dgm:prSet/>
      <dgm:spPr/>
      <dgm:t>
        <a:bodyPr/>
        <a:lstStyle/>
        <a:p>
          <a:endParaRPr lang="ru-RU"/>
        </a:p>
      </dgm:t>
    </dgm:pt>
    <dgm:pt modelId="{79F6D60C-8D59-49EA-83D7-5F558F905C7E}">
      <dgm:prSet phldrT="[Текст]" custT="1"/>
      <dgm:spPr/>
      <dgm:t>
        <a:bodyPr/>
        <a:lstStyle/>
        <a:p>
          <a:r>
            <a:rPr lang="ru-RU" sz="2800" dirty="0" smtClean="0"/>
            <a:t>Каждый день</a:t>
          </a:r>
          <a:endParaRPr lang="ru-RU" sz="2800" dirty="0"/>
        </a:p>
      </dgm:t>
    </dgm:pt>
    <dgm:pt modelId="{4483ABFF-1AA7-4E56-B1BA-26595119DDC4}" type="parTrans" cxnId="{2CEBF557-5771-4589-BA17-D787E6E9302F}">
      <dgm:prSet/>
      <dgm:spPr/>
      <dgm:t>
        <a:bodyPr/>
        <a:lstStyle/>
        <a:p>
          <a:endParaRPr lang="ru-RU"/>
        </a:p>
      </dgm:t>
    </dgm:pt>
    <dgm:pt modelId="{B5D58663-FE51-4347-BE8F-E1FCAC69BEB1}" type="sibTrans" cxnId="{2CEBF557-5771-4589-BA17-D787E6E9302F}">
      <dgm:prSet/>
      <dgm:spPr/>
      <dgm:t>
        <a:bodyPr/>
        <a:lstStyle/>
        <a:p>
          <a:endParaRPr lang="ru-RU"/>
        </a:p>
      </dgm:t>
    </dgm:pt>
    <dgm:pt modelId="{50641C28-B358-4EFB-A9D8-3CE53F9D4968}" type="pres">
      <dgm:prSet presAssocID="{26660DC7-6A06-4C92-88BF-AE089A628923}" presName="Name0" presStyleCnt="0">
        <dgm:presLayoutVars>
          <dgm:dir/>
          <dgm:resizeHandles val="exact"/>
        </dgm:presLayoutVars>
      </dgm:prSet>
      <dgm:spPr/>
    </dgm:pt>
    <dgm:pt modelId="{CF9779F3-322B-4CC4-B2BB-A722F240695B}" type="pres">
      <dgm:prSet presAssocID="{40CAA9CF-4E1C-4FF6-8835-E3C89AA762E5}" presName="composite" presStyleCnt="0"/>
      <dgm:spPr/>
    </dgm:pt>
    <dgm:pt modelId="{F81EC50F-71FE-4EF9-B780-62582717223E}" type="pres">
      <dgm:prSet presAssocID="{40CAA9CF-4E1C-4FF6-8835-E3C89AA762E5}" presName="imagSh" presStyleLbl="bgImgPlace1" presStyleIdx="0" presStyleCnt="3" custScaleY="9765"/>
      <dgm:spPr/>
    </dgm:pt>
    <dgm:pt modelId="{7A8A772A-358D-45B7-BA71-8AD088226194}" type="pres">
      <dgm:prSet presAssocID="{40CAA9CF-4E1C-4FF6-8835-E3C89AA762E5}" presName="txNode" presStyleLbl="node1" presStyleIdx="0" presStyleCnt="3" custScaleX="138757" custScaleY="211159">
        <dgm:presLayoutVars>
          <dgm:bulletEnabled val="1"/>
        </dgm:presLayoutVars>
      </dgm:prSet>
      <dgm:spPr/>
    </dgm:pt>
    <dgm:pt modelId="{DB2E3B0E-20F6-409A-8DD2-07A0B5E1808D}" type="pres">
      <dgm:prSet presAssocID="{D44F2B85-FE79-4C1D-9AC8-E1C664A24B39}" presName="sibTrans" presStyleLbl="sibTrans2D1" presStyleIdx="0" presStyleCnt="2"/>
      <dgm:spPr/>
    </dgm:pt>
    <dgm:pt modelId="{13E86F79-0C06-4B0F-A6B1-C58775B5C8F4}" type="pres">
      <dgm:prSet presAssocID="{D44F2B85-FE79-4C1D-9AC8-E1C664A24B39}" presName="connTx" presStyleLbl="sibTrans2D1" presStyleIdx="0" presStyleCnt="2"/>
      <dgm:spPr/>
    </dgm:pt>
    <dgm:pt modelId="{266DED5E-B4A4-4DA5-B935-E2566E76D71D}" type="pres">
      <dgm:prSet presAssocID="{536F179B-EA08-414B-BCC0-98617A0FDDA9}" presName="composite" presStyleCnt="0"/>
      <dgm:spPr/>
    </dgm:pt>
    <dgm:pt modelId="{BD3F695C-B84D-4FD6-A59C-E15D7D020CFB}" type="pres">
      <dgm:prSet presAssocID="{536F179B-EA08-414B-BCC0-98617A0FDDA9}" presName="imagSh" presStyleLbl="bgImgPlace1" presStyleIdx="1" presStyleCnt="3"/>
      <dgm:spPr/>
    </dgm:pt>
    <dgm:pt modelId="{C06D3C3D-3E26-47EE-AE2B-1925D6E6FF9F}" type="pres">
      <dgm:prSet presAssocID="{536F179B-EA08-414B-BCC0-98617A0FDDA9}" presName="txNode" presStyleLbl="node1" presStyleIdx="1" presStyleCnt="3" custScaleX="163889" custScaleY="235585">
        <dgm:presLayoutVars>
          <dgm:bulletEnabled val="1"/>
        </dgm:presLayoutVars>
      </dgm:prSet>
      <dgm:spPr/>
    </dgm:pt>
    <dgm:pt modelId="{C277E833-0742-459F-BD0D-5DA9B36E84EF}" type="pres">
      <dgm:prSet presAssocID="{4DAB6F64-9490-4989-86A2-DE141C95240F}" presName="sibTrans" presStyleLbl="sibTrans2D1" presStyleIdx="1" presStyleCnt="2"/>
      <dgm:spPr/>
    </dgm:pt>
    <dgm:pt modelId="{8484694B-1212-4BD2-B491-9348666545CD}" type="pres">
      <dgm:prSet presAssocID="{4DAB6F64-9490-4989-86A2-DE141C95240F}" presName="connTx" presStyleLbl="sibTrans2D1" presStyleIdx="1" presStyleCnt="2"/>
      <dgm:spPr/>
    </dgm:pt>
    <dgm:pt modelId="{62F5DA0D-A476-456F-B616-BB23F702F147}" type="pres">
      <dgm:prSet presAssocID="{494DB68A-1BDB-4378-B4E0-59C1BDBC178F}" presName="composite" presStyleCnt="0"/>
      <dgm:spPr/>
    </dgm:pt>
    <dgm:pt modelId="{D964C31C-0171-4C5C-AF77-9592B7F2B746}" type="pres">
      <dgm:prSet presAssocID="{494DB68A-1BDB-4378-B4E0-59C1BDBC178F}" presName="imagSh" presStyleLbl="bgImgPlace1" presStyleIdx="2" presStyleCnt="3"/>
      <dgm:spPr/>
    </dgm:pt>
    <dgm:pt modelId="{D2A02B5E-AF2B-4619-89C2-216BD0AF4D1A}" type="pres">
      <dgm:prSet presAssocID="{494DB68A-1BDB-4378-B4E0-59C1BDBC178F}" presName="txNode" presStyleLbl="node1" presStyleIdx="2" presStyleCnt="3" custScaleX="168162" custScaleY="220925">
        <dgm:presLayoutVars>
          <dgm:bulletEnabled val="1"/>
        </dgm:presLayoutVars>
      </dgm:prSet>
      <dgm:spPr/>
    </dgm:pt>
  </dgm:ptLst>
  <dgm:cxnLst>
    <dgm:cxn modelId="{26E3908E-A109-439A-AE32-5C6F5C401FDF}" type="presOf" srcId="{C4F77E1C-0AB2-47D0-9CDE-3575F8E21885}" destId="{C06D3C3D-3E26-47EE-AE2B-1925D6E6FF9F}" srcOrd="0" destOrd="4" presId="urn:microsoft.com/office/officeart/2005/8/layout/hProcess10"/>
    <dgm:cxn modelId="{05105C83-77EE-4432-B1C7-6953997B828F}" srcId="{26660DC7-6A06-4C92-88BF-AE089A628923}" destId="{536F179B-EA08-414B-BCC0-98617A0FDDA9}" srcOrd="1" destOrd="0" parTransId="{FD10289E-5675-4FD5-87D1-0F1E0AC45E63}" sibTransId="{4DAB6F64-9490-4989-86A2-DE141C95240F}"/>
    <dgm:cxn modelId="{E95387CB-52D4-4037-81C0-345959821691}" srcId="{40CAA9CF-4E1C-4FF6-8835-E3C89AA762E5}" destId="{5289876A-3304-40CD-BB4F-46150FA40671}" srcOrd="3" destOrd="0" parTransId="{D7D663F2-09D9-4E74-8CF0-6845CB5426E7}" sibTransId="{1B733D55-91D8-4059-AFEA-126E50B2C2FA}"/>
    <dgm:cxn modelId="{2CEBF557-5771-4589-BA17-D787E6E9302F}" srcId="{494DB68A-1BDB-4378-B4E0-59C1BDBC178F}" destId="{79F6D60C-8D59-49EA-83D7-5F558F905C7E}" srcOrd="3" destOrd="0" parTransId="{4483ABFF-1AA7-4E56-B1BA-26595119DDC4}" sibTransId="{B5D58663-FE51-4347-BE8F-E1FCAC69BEB1}"/>
    <dgm:cxn modelId="{06A0881D-9F53-437D-9BDB-013C6E4CBF79}" srcId="{536F179B-EA08-414B-BCC0-98617A0FDDA9}" destId="{C4F77E1C-0AB2-47D0-9CDE-3575F8E21885}" srcOrd="3" destOrd="0" parTransId="{964AD359-3C57-47E9-90FE-C592F7E85571}" sibTransId="{429E8BC2-6D85-4351-B8FC-7218A8EF4708}"/>
    <dgm:cxn modelId="{0DD5A488-1392-45DF-B105-F7BA2FDF07A0}" srcId="{536F179B-EA08-414B-BCC0-98617A0FDDA9}" destId="{FA9B098D-913F-49D1-8A91-1926A4A4EB30}" srcOrd="0" destOrd="0" parTransId="{B77A31FF-5C3A-4BEF-84FE-7CFEEF472820}" sibTransId="{4F78C3E7-83A3-4061-B773-DBEA0A499193}"/>
    <dgm:cxn modelId="{6866A1E0-332E-4116-9DDE-BA5164EF4FFC}" type="presOf" srcId="{164E3E75-7196-4608-8CD0-53D7492ADFF0}" destId="{C06D3C3D-3E26-47EE-AE2B-1925D6E6FF9F}" srcOrd="0" destOrd="2" presId="urn:microsoft.com/office/officeart/2005/8/layout/hProcess10"/>
    <dgm:cxn modelId="{C707BA8C-E53C-4045-8076-3B2C0C0F74DC}" type="presOf" srcId="{536F179B-EA08-414B-BCC0-98617A0FDDA9}" destId="{C06D3C3D-3E26-47EE-AE2B-1925D6E6FF9F}" srcOrd="0" destOrd="0" presId="urn:microsoft.com/office/officeart/2005/8/layout/hProcess10"/>
    <dgm:cxn modelId="{7B1A110B-E061-43C6-8AB9-574B3705460A}" srcId="{40CAA9CF-4E1C-4FF6-8835-E3C89AA762E5}" destId="{24882DB3-A327-4D73-B6AD-F38623BF240C}" srcOrd="4" destOrd="0" parTransId="{1925059D-56F2-4460-AF18-D3D7DCD3BF38}" sibTransId="{1A2E5682-82FF-4228-AF30-224ABEFADCE8}"/>
    <dgm:cxn modelId="{5C334F78-0CB2-4CC1-9A96-111CA9784810}" type="presOf" srcId="{20F1EF64-799B-406A-BA99-15F16879B6DF}" destId="{7A8A772A-358D-45B7-BA71-8AD088226194}" srcOrd="0" destOrd="1" presId="urn:microsoft.com/office/officeart/2005/8/layout/hProcess10"/>
    <dgm:cxn modelId="{1281BCDF-8EB9-42BE-B65E-D7DB5C89E6B5}" srcId="{26660DC7-6A06-4C92-88BF-AE089A628923}" destId="{494DB68A-1BDB-4378-B4E0-59C1BDBC178F}" srcOrd="2" destOrd="0" parTransId="{502CA695-35DF-44D7-AC75-61F5AE13C732}" sibTransId="{B8611149-25F6-43CE-BB05-673909D9B5A8}"/>
    <dgm:cxn modelId="{AB39EFD6-33FD-41CF-942C-5523978F1A83}" type="presOf" srcId="{79F6D60C-8D59-49EA-83D7-5F558F905C7E}" destId="{D2A02B5E-AF2B-4619-89C2-216BD0AF4D1A}" srcOrd="0" destOrd="4" presId="urn:microsoft.com/office/officeart/2005/8/layout/hProcess10"/>
    <dgm:cxn modelId="{47D32191-38C8-4A1B-B04E-80066A0A817F}" type="presOf" srcId="{4DAB6F64-9490-4989-86A2-DE141C95240F}" destId="{C277E833-0742-459F-BD0D-5DA9B36E84EF}" srcOrd="0" destOrd="0" presId="urn:microsoft.com/office/officeart/2005/8/layout/hProcess10"/>
    <dgm:cxn modelId="{4FF17734-51F9-4805-A5E9-1581BC16C226}" type="presOf" srcId="{4DAB6F64-9490-4989-86A2-DE141C95240F}" destId="{8484694B-1212-4BD2-B491-9348666545CD}" srcOrd="1" destOrd="0" presId="urn:microsoft.com/office/officeart/2005/8/layout/hProcess10"/>
    <dgm:cxn modelId="{466F17FE-E1A6-4233-8C6D-D3BBF03AF5D0}" type="presOf" srcId="{8BC7949C-D10D-418A-A56D-26F176F0BCB1}" destId="{7A8A772A-358D-45B7-BA71-8AD088226194}" srcOrd="0" destOrd="3" presId="urn:microsoft.com/office/officeart/2005/8/layout/hProcess10"/>
    <dgm:cxn modelId="{F68E66DA-FDB8-47F7-BE9E-3BADD7C220AD}" type="presOf" srcId="{494DB68A-1BDB-4378-B4E0-59C1BDBC178F}" destId="{D2A02B5E-AF2B-4619-89C2-216BD0AF4D1A}" srcOrd="0" destOrd="0" presId="urn:microsoft.com/office/officeart/2005/8/layout/hProcess10"/>
    <dgm:cxn modelId="{6062B0C2-1C5D-4A50-B87D-26D6284D8C7B}" type="presOf" srcId="{5289876A-3304-40CD-BB4F-46150FA40671}" destId="{7A8A772A-358D-45B7-BA71-8AD088226194}" srcOrd="0" destOrd="4" presId="urn:microsoft.com/office/officeart/2005/8/layout/hProcess10"/>
    <dgm:cxn modelId="{FCA1DDBD-9DFC-4C45-B1EC-82D604DAA785}" srcId="{536F179B-EA08-414B-BCC0-98617A0FDDA9}" destId="{164E3E75-7196-4608-8CD0-53D7492ADFF0}" srcOrd="1" destOrd="0" parTransId="{674C2613-B043-45C3-A2AD-850D091C9A06}" sibTransId="{BAA12DF6-58BA-4068-B68B-6D5C2BC8FBAE}"/>
    <dgm:cxn modelId="{7231D4E5-D861-432D-8FDB-1FF137874021}" type="presOf" srcId="{D44F2B85-FE79-4C1D-9AC8-E1C664A24B39}" destId="{13E86F79-0C06-4B0F-A6B1-C58775B5C8F4}" srcOrd="1" destOrd="0" presId="urn:microsoft.com/office/officeart/2005/8/layout/hProcess10"/>
    <dgm:cxn modelId="{E7E6318A-E91A-4681-A110-E11280EFFFD3}" type="presOf" srcId="{40CAA9CF-4E1C-4FF6-8835-E3C89AA762E5}" destId="{7A8A772A-358D-45B7-BA71-8AD088226194}" srcOrd="0" destOrd="0" presId="urn:microsoft.com/office/officeart/2005/8/layout/hProcess10"/>
    <dgm:cxn modelId="{A4C0DC25-FECF-40BF-9D70-20206C3C6792}" srcId="{536F179B-EA08-414B-BCC0-98617A0FDDA9}" destId="{922430E5-BDE6-4114-B6A3-DB1E610FF19F}" srcOrd="4" destOrd="0" parTransId="{5E8E07B7-E5CB-41DD-9B6C-AE0817A12C2A}" sibTransId="{B70DE462-5B38-4464-A217-2B2AD3181BD7}"/>
    <dgm:cxn modelId="{900BEB71-5C45-45DD-9B46-4DB526BA5E6B}" srcId="{536F179B-EA08-414B-BCC0-98617A0FDDA9}" destId="{C561FF85-22A2-46BA-B35F-EE33364060CB}" srcOrd="2" destOrd="0" parTransId="{4B1E86CB-6294-453B-BAFC-C76C931D3031}" sibTransId="{52AB8A05-295F-4803-80F8-E36859DB97FA}"/>
    <dgm:cxn modelId="{E73A55F9-7B63-4C24-8A89-0C15FBCF1256}" type="presOf" srcId="{C561FF85-22A2-46BA-B35F-EE33364060CB}" destId="{C06D3C3D-3E26-47EE-AE2B-1925D6E6FF9F}" srcOrd="0" destOrd="3" presId="urn:microsoft.com/office/officeart/2005/8/layout/hProcess10"/>
    <dgm:cxn modelId="{D4025E2A-541A-430E-8868-ACB0E9657364}" srcId="{494DB68A-1BDB-4378-B4E0-59C1BDBC178F}" destId="{E8009751-74AA-4C80-84BE-A3E546679124}" srcOrd="0" destOrd="0" parTransId="{FA593CCE-B4F7-4B48-A9F5-52A6BA011ED7}" sibTransId="{DA016821-4F31-40B4-89C6-717A1879A1A3}"/>
    <dgm:cxn modelId="{D3728335-3EC0-46A7-BAA6-FCCD0A476383}" type="presOf" srcId="{26660DC7-6A06-4C92-88BF-AE089A628923}" destId="{50641C28-B358-4EFB-A9D8-3CE53F9D4968}" srcOrd="0" destOrd="0" presId="urn:microsoft.com/office/officeart/2005/8/layout/hProcess10"/>
    <dgm:cxn modelId="{5F09C19F-FBD8-4F90-823B-63B3F08F3E12}" type="presOf" srcId="{922430E5-BDE6-4114-B6A3-DB1E610FF19F}" destId="{C06D3C3D-3E26-47EE-AE2B-1925D6E6FF9F}" srcOrd="0" destOrd="5" presId="urn:microsoft.com/office/officeart/2005/8/layout/hProcess10"/>
    <dgm:cxn modelId="{7904AC2A-102F-4065-B3A5-656EF58F2BFF}" type="presOf" srcId="{FA9B098D-913F-49D1-8A91-1926A4A4EB30}" destId="{C06D3C3D-3E26-47EE-AE2B-1925D6E6FF9F}" srcOrd="0" destOrd="1" presId="urn:microsoft.com/office/officeart/2005/8/layout/hProcess10"/>
    <dgm:cxn modelId="{8013E039-0295-4427-8F4B-AEF8242C496A}" type="presOf" srcId="{E8009751-74AA-4C80-84BE-A3E546679124}" destId="{D2A02B5E-AF2B-4619-89C2-216BD0AF4D1A}" srcOrd="0" destOrd="1" presId="urn:microsoft.com/office/officeart/2005/8/layout/hProcess10"/>
    <dgm:cxn modelId="{6A2ACF41-E0BD-4C90-B098-EF47FF54621D}" srcId="{40CAA9CF-4E1C-4FF6-8835-E3C89AA762E5}" destId="{5D61CF92-F581-42EA-BB2E-AA19FB8A01EF}" srcOrd="1" destOrd="0" parTransId="{AE69CFEB-D803-4908-B98C-F5724C843ADB}" sibTransId="{858014B1-F52B-4626-AAFF-EAB04055AF1E}"/>
    <dgm:cxn modelId="{CAC9E0FC-D788-4E48-BD4E-23BBFC57C22A}" srcId="{494DB68A-1BDB-4378-B4E0-59C1BDBC178F}" destId="{8E0F7725-9C00-474E-993E-745D09FFBF86}" srcOrd="2" destOrd="0" parTransId="{2E4899C2-FC24-4C35-A404-8204094CE04C}" sibTransId="{5872715E-13B8-48A9-A4D6-8076F0B21DF7}"/>
    <dgm:cxn modelId="{65E6D349-2D2A-4F32-AE2B-534E4BADCE15}" srcId="{40CAA9CF-4E1C-4FF6-8835-E3C89AA762E5}" destId="{20F1EF64-799B-406A-BA99-15F16879B6DF}" srcOrd="0" destOrd="0" parTransId="{FE2E6BB8-B3D8-4243-B6C5-E60AE494860C}" sibTransId="{29C2CF69-F4EA-4E81-8DF1-7C7A2530D7F2}"/>
    <dgm:cxn modelId="{A8056522-AC36-4EE6-AF27-DA0A50F43666}" type="presOf" srcId="{8E0F7725-9C00-474E-993E-745D09FFBF86}" destId="{D2A02B5E-AF2B-4619-89C2-216BD0AF4D1A}" srcOrd="0" destOrd="3" presId="urn:microsoft.com/office/officeart/2005/8/layout/hProcess10"/>
    <dgm:cxn modelId="{EA4233C3-E87E-4D17-9B65-9A2EDCBBF9CF}" srcId="{494DB68A-1BDB-4378-B4E0-59C1BDBC178F}" destId="{73E33645-2C06-4A3F-8A79-7FC97235E6F9}" srcOrd="1" destOrd="0" parTransId="{C9CAAC26-6621-42B2-A4F6-B913AE85882F}" sibTransId="{EE5FC4A2-5396-4CEC-8751-85E00D38DEE4}"/>
    <dgm:cxn modelId="{856B22B8-C2DA-473F-88D0-8AEC0A620F77}" type="presOf" srcId="{73E33645-2C06-4A3F-8A79-7FC97235E6F9}" destId="{D2A02B5E-AF2B-4619-89C2-216BD0AF4D1A}" srcOrd="0" destOrd="2" presId="urn:microsoft.com/office/officeart/2005/8/layout/hProcess10"/>
    <dgm:cxn modelId="{19F5A90A-73C6-41FD-A2AB-EEBD0A1AF05C}" type="presOf" srcId="{D44F2B85-FE79-4C1D-9AC8-E1C664A24B39}" destId="{DB2E3B0E-20F6-409A-8DD2-07A0B5E1808D}" srcOrd="0" destOrd="0" presId="urn:microsoft.com/office/officeart/2005/8/layout/hProcess10"/>
    <dgm:cxn modelId="{7A2D0362-8FB2-4170-8A3A-D9FDD67429BF}" srcId="{26660DC7-6A06-4C92-88BF-AE089A628923}" destId="{40CAA9CF-4E1C-4FF6-8835-E3C89AA762E5}" srcOrd="0" destOrd="0" parTransId="{9314BEF8-6C85-43DC-9E4D-93D0AE316BFF}" sibTransId="{D44F2B85-FE79-4C1D-9AC8-E1C664A24B39}"/>
    <dgm:cxn modelId="{21B2E119-E5EF-4773-BE44-8E02DE3AC78E}" srcId="{40CAA9CF-4E1C-4FF6-8835-E3C89AA762E5}" destId="{8BC7949C-D10D-418A-A56D-26F176F0BCB1}" srcOrd="2" destOrd="0" parTransId="{36483AFF-9D64-4A9B-B8C4-5DDBFC0FD9C1}" sibTransId="{658CDC1A-D0CD-4A38-8257-8F05E1D1C23A}"/>
    <dgm:cxn modelId="{EBC92AA1-CD64-42AA-BBD5-61D58B4981B3}" type="presOf" srcId="{5D61CF92-F581-42EA-BB2E-AA19FB8A01EF}" destId="{7A8A772A-358D-45B7-BA71-8AD088226194}" srcOrd="0" destOrd="2" presId="urn:microsoft.com/office/officeart/2005/8/layout/hProcess10"/>
    <dgm:cxn modelId="{032CC8BA-63A0-4250-8AC2-19039F5ADF65}" type="presOf" srcId="{24882DB3-A327-4D73-B6AD-F38623BF240C}" destId="{7A8A772A-358D-45B7-BA71-8AD088226194}" srcOrd="0" destOrd="5" presId="urn:microsoft.com/office/officeart/2005/8/layout/hProcess10"/>
    <dgm:cxn modelId="{6F3A2AE4-3981-4EB9-916F-48D3E3AF9E13}" type="presParOf" srcId="{50641C28-B358-4EFB-A9D8-3CE53F9D4968}" destId="{CF9779F3-322B-4CC4-B2BB-A722F240695B}" srcOrd="0" destOrd="0" presId="urn:microsoft.com/office/officeart/2005/8/layout/hProcess10"/>
    <dgm:cxn modelId="{E73AA8CB-F1B5-42BA-8296-3703C9963180}" type="presParOf" srcId="{CF9779F3-322B-4CC4-B2BB-A722F240695B}" destId="{F81EC50F-71FE-4EF9-B780-62582717223E}" srcOrd="0" destOrd="0" presId="urn:microsoft.com/office/officeart/2005/8/layout/hProcess10"/>
    <dgm:cxn modelId="{49EFDAD2-519E-4CC2-9CCE-C27236D4D677}" type="presParOf" srcId="{CF9779F3-322B-4CC4-B2BB-A722F240695B}" destId="{7A8A772A-358D-45B7-BA71-8AD088226194}" srcOrd="1" destOrd="0" presId="urn:microsoft.com/office/officeart/2005/8/layout/hProcess10"/>
    <dgm:cxn modelId="{3F7AAD20-AF4F-45E9-A5D0-2F2BEA50D646}" type="presParOf" srcId="{50641C28-B358-4EFB-A9D8-3CE53F9D4968}" destId="{DB2E3B0E-20F6-409A-8DD2-07A0B5E1808D}" srcOrd="1" destOrd="0" presId="urn:microsoft.com/office/officeart/2005/8/layout/hProcess10"/>
    <dgm:cxn modelId="{3C6B23CC-A4B4-4259-B659-38D4B29E49B8}" type="presParOf" srcId="{DB2E3B0E-20F6-409A-8DD2-07A0B5E1808D}" destId="{13E86F79-0C06-4B0F-A6B1-C58775B5C8F4}" srcOrd="0" destOrd="0" presId="urn:microsoft.com/office/officeart/2005/8/layout/hProcess10"/>
    <dgm:cxn modelId="{3DA7F9BE-1DC0-4F62-B1EB-8719780F5A92}" type="presParOf" srcId="{50641C28-B358-4EFB-A9D8-3CE53F9D4968}" destId="{266DED5E-B4A4-4DA5-B935-E2566E76D71D}" srcOrd="2" destOrd="0" presId="urn:microsoft.com/office/officeart/2005/8/layout/hProcess10"/>
    <dgm:cxn modelId="{399E6A0A-18A6-47C3-AA51-ADC544658B83}" type="presParOf" srcId="{266DED5E-B4A4-4DA5-B935-E2566E76D71D}" destId="{BD3F695C-B84D-4FD6-A59C-E15D7D020CFB}" srcOrd="0" destOrd="0" presId="urn:microsoft.com/office/officeart/2005/8/layout/hProcess10"/>
    <dgm:cxn modelId="{64E5C949-6EE5-4D25-99A3-4A69541D6B6F}" type="presParOf" srcId="{266DED5E-B4A4-4DA5-B935-E2566E76D71D}" destId="{C06D3C3D-3E26-47EE-AE2B-1925D6E6FF9F}" srcOrd="1" destOrd="0" presId="urn:microsoft.com/office/officeart/2005/8/layout/hProcess10"/>
    <dgm:cxn modelId="{284FE21A-901D-4AE2-B173-D80233A5AAB6}" type="presParOf" srcId="{50641C28-B358-4EFB-A9D8-3CE53F9D4968}" destId="{C277E833-0742-459F-BD0D-5DA9B36E84EF}" srcOrd="3" destOrd="0" presId="urn:microsoft.com/office/officeart/2005/8/layout/hProcess10"/>
    <dgm:cxn modelId="{2C6976B4-81CE-4828-AA88-343FF735D805}" type="presParOf" srcId="{C277E833-0742-459F-BD0D-5DA9B36E84EF}" destId="{8484694B-1212-4BD2-B491-9348666545CD}" srcOrd="0" destOrd="0" presId="urn:microsoft.com/office/officeart/2005/8/layout/hProcess10"/>
    <dgm:cxn modelId="{1E810FC3-0C42-47DE-B317-C09BA4083332}" type="presParOf" srcId="{50641C28-B358-4EFB-A9D8-3CE53F9D4968}" destId="{62F5DA0D-A476-456F-B616-BB23F702F147}" srcOrd="4" destOrd="0" presId="urn:microsoft.com/office/officeart/2005/8/layout/hProcess10"/>
    <dgm:cxn modelId="{61DED584-9AC0-4F12-BFFE-291528C958BE}" type="presParOf" srcId="{62F5DA0D-A476-456F-B616-BB23F702F147}" destId="{D964C31C-0171-4C5C-AF77-9592B7F2B746}" srcOrd="0" destOrd="0" presId="urn:microsoft.com/office/officeart/2005/8/layout/hProcess10"/>
    <dgm:cxn modelId="{138EA20F-AB21-4DDF-A779-52A49E7BBF44}" type="presParOf" srcId="{62F5DA0D-A476-456F-B616-BB23F702F147}" destId="{D2A02B5E-AF2B-4619-89C2-216BD0AF4D1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0D1D0-938F-483B-BF52-263CD4CCF14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5E9AE-FD01-4368-B867-0DCA6CEAAF50}">
      <dgm:prSet phldrT="[Текст]"/>
      <dgm:spPr/>
      <dgm:t>
        <a:bodyPr/>
        <a:lstStyle/>
        <a:p>
          <a:r>
            <a:rPr lang="ru-RU" dirty="0" smtClean="0"/>
            <a:t>Через ПК в онлайн режиме</a:t>
          </a:r>
          <a:endParaRPr lang="ru-RU" dirty="0"/>
        </a:p>
      </dgm:t>
    </dgm:pt>
    <dgm:pt modelId="{F60A3505-93E8-4D8E-A4EC-143A4825E6E1}" type="parTrans" cxnId="{5059C801-ED46-4658-AD19-F8B8DC2F0773}">
      <dgm:prSet/>
      <dgm:spPr/>
      <dgm:t>
        <a:bodyPr/>
        <a:lstStyle/>
        <a:p>
          <a:endParaRPr lang="ru-RU"/>
        </a:p>
      </dgm:t>
    </dgm:pt>
    <dgm:pt modelId="{3CB98E3D-57FD-4EDF-AD61-B89B59596A0E}" type="sibTrans" cxnId="{5059C801-ED46-4658-AD19-F8B8DC2F0773}">
      <dgm:prSet/>
      <dgm:spPr/>
      <dgm:t>
        <a:bodyPr/>
        <a:lstStyle/>
        <a:p>
          <a:endParaRPr lang="ru-RU"/>
        </a:p>
      </dgm:t>
    </dgm:pt>
    <dgm:pt modelId="{EA632199-E9E9-46AF-9A49-F10E7C94AC0F}">
      <dgm:prSet phldrT="[Текст]"/>
      <dgm:spPr/>
      <dgm:t>
        <a:bodyPr/>
        <a:lstStyle/>
        <a:p>
          <a:r>
            <a:rPr lang="ru-RU" dirty="0" smtClean="0"/>
            <a:t>Через Смартфон/планшет в онлайн режиме</a:t>
          </a:r>
          <a:endParaRPr lang="ru-RU" dirty="0"/>
        </a:p>
      </dgm:t>
    </dgm:pt>
    <dgm:pt modelId="{74B2E1E3-10DC-4B57-AF91-748CBC3DEDE1}" type="parTrans" cxnId="{56D52836-79E4-49AE-B6F7-BC7F1753055E}">
      <dgm:prSet/>
      <dgm:spPr/>
      <dgm:t>
        <a:bodyPr/>
        <a:lstStyle/>
        <a:p>
          <a:endParaRPr lang="ru-RU"/>
        </a:p>
      </dgm:t>
    </dgm:pt>
    <dgm:pt modelId="{8CF5662A-450A-4557-ACD3-EBD07521360B}" type="sibTrans" cxnId="{56D52836-79E4-49AE-B6F7-BC7F1753055E}">
      <dgm:prSet/>
      <dgm:spPr/>
      <dgm:t>
        <a:bodyPr/>
        <a:lstStyle/>
        <a:p>
          <a:endParaRPr lang="ru-RU"/>
        </a:p>
      </dgm:t>
    </dgm:pt>
    <dgm:pt modelId="{4E2CBCFC-7681-40EC-A7FA-3DE19B64120B}">
      <dgm:prSet phldrT="[Текст]"/>
      <dgm:spPr/>
      <dgm:t>
        <a:bodyPr/>
        <a:lstStyle/>
        <a:p>
          <a:r>
            <a:rPr lang="ru-RU" dirty="0" smtClean="0"/>
            <a:t>Через </a:t>
          </a:r>
          <a:r>
            <a:rPr lang="ru-RU" dirty="0" err="1" smtClean="0"/>
            <a:t>Оффлайн</a:t>
          </a:r>
          <a:r>
            <a:rPr lang="ru-RU" dirty="0" smtClean="0"/>
            <a:t> режим (раз в неделю или в месяц)</a:t>
          </a:r>
          <a:endParaRPr lang="ru-RU" dirty="0"/>
        </a:p>
      </dgm:t>
    </dgm:pt>
    <dgm:pt modelId="{55CCD234-47D3-4850-B5CD-2E2B4BD1EF7E}" type="parTrans" cxnId="{D8367D43-0465-4D04-A377-62F50192767D}">
      <dgm:prSet/>
      <dgm:spPr/>
      <dgm:t>
        <a:bodyPr/>
        <a:lstStyle/>
        <a:p>
          <a:endParaRPr lang="ru-RU"/>
        </a:p>
      </dgm:t>
    </dgm:pt>
    <dgm:pt modelId="{D28A3171-D677-4061-8858-09B38B2DBC9B}" type="sibTrans" cxnId="{D8367D43-0465-4D04-A377-62F50192767D}">
      <dgm:prSet/>
      <dgm:spPr/>
      <dgm:t>
        <a:bodyPr/>
        <a:lstStyle/>
        <a:p>
          <a:endParaRPr lang="ru-RU"/>
        </a:p>
      </dgm:t>
    </dgm:pt>
    <dgm:pt modelId="{768D6053-9A1F-4AE3-A1C2-7A3028D1BACF}">
      <dgm:prSet phldrT="[Текст]"/>
      <dgm:spPr/>
      <dgm:t>
        <a:bodyPr/>
        <a:lstStyle/>
        <a:p>
          <a:r>
            <a:rPr lang="ru-RU" dirty="0" smtClean="0"/>
            <a:t>Через облегченную мобильную версию (с помощью </a:t>
          </a:r>
          <a:r>
            <a:rPr lang="en-US" dirty="0" err="1" smtClean="0"/>
            <a:t>wifi</a:t>
          </a:r>
          <a:r>
            <a:rPr lang="en-US" dirty="0" smtClean="0"/>
            <a:t>, 3G, 4G</a:t>
          </a:r>
          <a:r>
            <a:rPr lang="ru-RU" dirty="0" smtClean="0"/>
            <a:t>)</a:t>
          </a:r>
          <a:endParaRPr lang="ru-RU" dirty="0"/>
        </a:p>
      </dgm:t>
    </dgm:pt>
    <dgm:pt modelId="{DBB48BDC-5A86-484A-A90F-AB4F4EB8B9EB}" type="parTrans" cxnId="{94E0A0B3-ACDE-4BD4-985A-58E011AD4C17}">
      <dgm:prSet/>
      <dgm:spPr/>
      <dgm:t>
        <a:bodyPr/>
        <a:lstStyle/>
        <a:p>
          <a:endParaRPr lang="ru-RU"/>
        </a:p>
      </dgm:t>
    </dgm:pt>
    <dgm:pt modelId="{0A5D3D98-415B-4182-8D32-3553A971EF6C}" type="sibTrans" cxnId="{94E0A0B3-ACDE-4BD4-985A-58E011AD4C17}">
      <dgm:prSet/>
      <dgm:spPr/>
      <dgm:t>
        <a:bodyPr/>
        <a:lstStyle/>
        <a:p>
          <a:endParaRPr lang="ru-RU"/>
        </a:p>
      </dgm:t>
    </dgm:pt>
    <dgm:pt modelId="{7EF585DE-31BC-48B0-841D-ECC6B0D15063}" type="pres">
      <dgm:prSet presAssocID="{8E70D1D0-938F-483B-BF52-263CD4CCF149}" presName="matrix" presStyleCnt="0">
        <dgm:presLayoutVars>
          <dgm:chMax val="1"/>
          <dgm:dir/>
          <dgm:resizeHandles val="exact"/>
        </dgm:presLayoutVars>
      </dgm:prSet>
      <dgm:spPr/>
    </dgm:pt>
    <dgm:pt modelId="{F2B61D5F-7EAB-4438-94FC-9C49140D7713}" type="pres">
      <dgm:prSet presAssocID="{8E70D1D0-938F-483B-BF52-263CD4CCF149}" presName="axisShape" presStyleLbl="bgShp" presStyleIdx="0" presStyleCnt="1"/>
      <dgm:spPr/>
    </dgm:pt>
    <dgm:pt modelId="{44FF226C-7342-4B47-BFCE-5CECB337C845}" type="pres">
      <dgm:prSet presAssocID="{8E70D1D0-938F-483B-BF52-263CD4CCF149}" presName="rect1" presStyleLbl="node1" presStyleIdx="0" presStyleCnt="4" custScaleX="222723" custLinFactNeighborX="-63850" custLinFactNeighborY="-5634">
        <dgm:presLayoutVars>
          <dgm:chMax val="0"/>
          <dgm:chPref val="0"/>
          <dgm:bulletEnabled val="1"/>
        </dgm:presLayoutVars>
      </dgm:prSet>
      <dgm:spPr/>
    </dgm:pt>
    <dgm:pt modelId="{59051A6F-BC75-4E9D-AB1D-FD02971D7B13}" type="pres">
      <dgm:prSet presAssocID="{8E70D1D0-938F-483B-BF52-263CD4CCF149}" presName="rect2" presStyleLbl="node1" presStyleIdx="1" presStyleCnt="4" custScaleX="203527" custLinFactNeighborX="59155" custLinFactNeighborY="-4695">
        <dgm:presLayoutVars>
          <dgm:chMax val="0"/>
          <dgm:chPref val="0"/>
          <dgm:bulletEnabled val="1"/>
        </dgm:presLayoutVars>
      </dgm:prSet>
      <dgm:spPr/>
    </dgm:pt>
    <dgm:pt modelId="{D5161FFA-6E43-47CF-8CB7-83FD2E8C23FD}" type="pres">
      <dgm:prSet presAssocID="{8E70D1D0-938F-483B-BF52-263CD4CCF149}" presName="rect3" presStyleLbl="node1" presStyleIdx="2" presStyleCnt="4" custScaleX="209310" custLinFactNeighborX="-58216" custLinFactNeighborY="-939">
        <dgm:presLayoutVars>
          <dgm:chMax val="0"/>
          <dgm:chPref val="0"/>
          <dgm:bulletEnabled val="1"/>
        </dgm:presLayoutVars>
      </dgm:prSet>
      <dgm:spPr/>
    </dgm:pt>
    <dgm:pt modelId="{6405AE2B-900D-4D19-A00F-FE3118F84194}" type="pres">
      <dgm:prSet presAssocID="{8E70D1D0-938F-483B-BF52-263CD4CCF149}" presName="rect4" presStyleLbl="node1" presStyleIdx="3" presStyleCnt="4" custScaleX="204303" custLinFactNeighborX="6103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17A6C-8932-4B8D-A40A-3EBD583BFC69}" type="presOf" srcId="{9C25E9AE-FD01-4368-B867-0DCA6CEAAF50}" destId="{44FF226C-7342-4B47-BFCE-5CECB337C845}" srcOrd="0" destOrd="0" presId="urn:microsoft.com/office/officeart/2005/8/layout/matrix2"/>
    <dgm:cxn modelId="{6911D672-6BA6-4B56-81A6-2615DFBC434A}" type="presOf" srcId="{EA632199-E9E9-46AF-9A49-F10E7C94AC0F}" destId="{59051A6F-BC75-4E9D-AB1D-FD02971D7B13}" srcOrd="0" destOrd="0" presId="urn:microsoft.com/office/officeart/2005/8/layout/matrix2"/>
    <dgm:cxn modelId="{84FE3ACE-BEAC-4D5A-9440-0D66C7219CE5}" type="presOf" srcId="{8E70D1D0-938F-483B-BF52-263CD4CCF149}" destId="{7EF585DE-31BC-48B0-841D-ECC6B0D15063}" srcOrd="0" destOrd="0" presId="urn:microsoft.com/office/officeart/2005/8/layout/matrix2"/>
    <dgm:cxn modelId="{D8367D43-0465-4D04-A377-62F50192767D}" srcId="{8E70D1D0-938F-483B-BF52-263CD4CCF149}" destId="{4E2CBCFC-7681-40EC-A7FA-3DE19B64120B}" srcOrd="2" destOrd="0" parTransId="{55CCD234-47D3-4850-B5CD-2E2B4BD1EF7E}" sibTransId="{D28A3171-D677-4061-8858-09B38B2DBC9B}"/>
    <dgm:cxn modelId="{5059C801-ED46-4658-AD19-F8B8DC2F0773}" srcId="{8E70D1D0-938F-483B-BF52-263CD4CCF149}" destId="{9C25E9AE-FD01-4368-B867-0DCA6CEAAF50}" srcOrd="0" destOrd="0" parTransId="{F60A3505-93E8-4D8E-A4EC-143A4825E6E1}" sibTransId="{3CB98E3D-57FD-4EDF-AD61-B89B59596A0E}"/>
    <dgm:cxn modelId="{94E0A0B3-ACDE-4BD4-985A-58E011AD4C17}" srcId="{8E70D1D0-938F-483B-BF52-263CD4CCF149}" destId="{768D6053-9A1F-4AE3-A1C2-7A3028D1BACF}" srcOrd="3" destOrd="0" parTransId="{DBB48BDC-5A86-484A-A90F-AB4F4EB8B9EB}" sibTransId="{0A5D3D98-415B-4182-8D32-3553A971EF6C}"/>
    <dgm:cxn modelId="{CD8A2E64-A762-4F20-A183-FEEF9FA3F4CF}" type="presOf" srcId="{4E2CBCFC-7681-40EC-A7FA-3DE19B64120B}" destId="{D5161FFA-6E43-47CF-8CB7-83FD2E8C23FD}" srcOrd="0" destOrd="0" presId="urn:microsoft.com/office/officeart/2005/8/layout/matrix2"/>
    <dgm:cxn modelId="{2EB6BD6F-5EE2-474A-899A-8585568B6C94}" type="presOf" srcId="{768D6053-9A1F-4AE3-A1C2-7A3028D1BACF}" destId="{6405AE2B-900D-4D19-A00F-FE3118F84194}" srcOrd="0" destOrd="0" presId="urn:microsoft.com/office/officeart/2005/8/layout/matrix2"/>
    <dgm:cxn modelId="{56D52836-79E4-49AE-B6F7-BC7F1753055E}" srcId="{8E70D1D0-938F-483B-BF52-263CD4CCF149}" destId="{EA632199-E9E9-46AF-9A49-F10E7C94AC0F}" srcOrd="1" destOrd="0" parTransId="{74B2E1E3-10DC-4B57-AF91-748CBC3DEDE1}" sibTransId="{8CF5662A-450A-4557-ACD3-EBD07521360B}"/>
    <dgm:cxn modelId="{E9533256-5609-489E-93AF-E54954D1C910}" type="presParOf" srcId="{7EF585DE-31BC-48B0-841D-ECC6B0D15063}" destId="{F2B61D5F-7EAB-4438-94FC-9C49140D7713}" srcOrd="0" destOrd="0" presId="urn:microsoft.com/office/officeart/2005/8/layout/matrix2"/>
    <dgm:cxn modelId="{3AC1CC1D-49D1-4F3D-8597-5EC40FAFBE09}" type="presParOf" srcId="{7EF585DE-31BC-48B0-841D-ECC6B0D15063}" destId="{44FF226C-7342-4B47-BFCE-5CECB337C845}" srcOrd="1" destOrd="0" presId="urn:microsoft.com/office/officeart/2005/8/layout/matrix2"/>
    <dgm:cxn modelId="{864A6D6A-0B32-4BE8-A89C-57BAE3F11679}" type="presParOf" srcId="{7EF585DE-31BC-48B0-841D-ECC6B0D15063}" destId="{59051A6F-BC75-4E9D-AB1D-FD02971D7B13}" srcOrd="2" destOrd="0" presId="urn:microsoft.com/office/officeart/2005/8/layout/matrix2"/>
    <dgm:cxn modelId="{B1D6DC83-F07E-4E48-B171-BF7E633FF01D}" type="presParOf" srcId="{7EF585DE-31BC-48B0-841D-ECC6B0D15063}" destId="{D5161FFA-6E43-47CF-8CB7-83FD2E8C23FD}" srcOrd="3" destOrd="0" presId="urn:microsoft.com/office/officeart/2005/8/layout/matrix2"/>
    <dgm:cxn modelId="{1444D6DA-64D4-4777-9CE5-55E150FE948C}" type="presParOf" srcId="{7EF585DE-31BC-48B0-841D-ECC6B0D15063}" destId="{6405AE2B-900D-4D19-A00F-FE3118F8419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E000B-1E25-4B8B-9C61-BF2F44FFDF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E378B-068B-470C-9F97-F443AE5D9409}">
      <dgm:prSet phldrT="[Текст]"/>
      <dgm:spPr/>
      <dgm:t>
        <a:bodyPr/>
        <a:lstStyle/>
        <a:p>
          <a:r>
            <a:rPr lang="ru-RU" dirty="0" smtClean="0"/>
            <a:t>В системе реализована и используется отдельные журналы по </a:t>
          </a:r>
          <a:r>
            <a:rPr lang="ru-RU" dirty="0" err="1" smtClean="0"/>
            <a:t>суммативному</a:t>
          </a:r>
          <a:r>
            <a:rPr lang="ru-RU" dirty="0" smtClean="0"/>
            <a:t> оцениванию для 1,2,5 и 7 классов. Возможность распечатки данных журналов будет реализована к 31 ноября 2017 г.</a:t>
          </a:r>
          <a:endParaRPr lang="ru-RU" dirty="0"/>
        </a:p>
      </dgm:t>
    </dgm:pt>
    <dgm:pt modelId="{D3D5345C-D78A-4F99-A296-021B929471BE}" type="parTrans" cxnId="{DBC82A7A-4E01-488E-B8AC-282A690CB8C1}">
      <dgm:prSet/>
      <dgm:spPr/>
      <dgm:t>
        <a:bodyPr/>
        <a:lstStyle/>
        <a:p>
          <a:endParaRPr lang="ru-RU"/>
        </a:p>
      </dgm:t>
    </dgm:pt>
    <dgm:pt modelId="{C55F8B35-F1E0-42BC-94A5-8092F31BAF97}" type="sibTrans" cxnId="{DBC82A7A-4E01-488E-B8AC-282A690CB8C1}">
      <dgm:prSet/>
      <dgm:spPr/>
      <dgm:t>
        <a:bodyPr/>
        <a:lstStyle/>
        <a:p>
          <a:endParaRPr lang="ru-RU"/>
        </a:p>
      </dgm:t>
    </dgm:pt>
    <dgm:pt modelId="{768E91EF-0906-4C44-A8FE-5A3043741A1B}">
      <dgm:prSet phldrT="[Текст]"/>
      <dgm:spPr/>
      <dgm:t>
        <a:bodyPr/>
        <a:lstStyle/>
        <a:p>
          <a:r>
            <a:rPr lang="ru-RU" dirty="0" smtClean="0"/>
            <a:t>Запуск облегченной мобильной версии для учителей </a:t>
          </a:r>
          <a:endParaRPr lang="ru-RU" dirty="0"/>
        </a:p>
      </dgm:t>
    </dgm:pt>
    <dgm:pt modelId="{9765D34C-0D11-4D16-878D-D4B1010B0E30}" type="parTrans" cxnId="{4492982B-CF2A-41CB-9BE4-5BFFAA8C0835}">
      <dgm:prSet/>
      <dgm:spPr/>
      <dgm:t>
        <a:bodyPr/>
        <a:lstStyle/>
        <a:p>
          <a:endParaRPr lang="ru-RU"/>
        </a:p>
      </dgm:t>
    </dgm:pt>
    <dgm:pt modelId="{C136C581-BCF8-47A2-93EB-349F700E22CF}" type="sibTrans" cxnId="{4492982B-CF2A-41CB-9BE4-5BFFAA8C0835}">
      <dgm:prSet/>
      <dgm:spPr/>
      <dgm:t>
        <a:bodyPr/>
        <a:lstStyle/>
        <a:p>
          <a:endParaRPr lang="ru-RU"/>
        </a:p>
      </dgm:t>
    </dgm:pt>
    <dgm:pt modelId="{E215BA06-CDFA-4BDD-9C23-CD7FAE6AF88E}">
      <dgm:prSet phldrT="[Текст]"/>
      <dgm:spPr/>
      <dgm:t>
        <a:bodyPr/>
        <a:lstStyle/>
        <a:p>
          <a:r>
            <a:rPr lang="ru-RU" dirty="0" smtClean="0"/>
            <a:t>Постоянные обучающие  </a:t>
          </a:r>
          <a:r>
            <a:rPr lang="ru-RU" dirty="0" err="1" smtClean="0"/>
            <a:t>вебинары</a:t>
          </a:r>
          <a:r>
            <a:rPr lang="ru-RU" dirty="0" smtClean="0"/>
            <a:t> по пользованию системой </a:t>
          </a:r>
          <a:r>
            <a:rPr lang="ru-RU" dirty="0" err="1" smtClean="0"/>
            <a:t>Күнделік</a:t>
          </a:r>
          <a:r>
            <a:rPr lang="ru-RU" dirty="0" smtClean="0"/>
            <a:t> для школ  (8 </a:t>
          </a:r>
          <a:r>
            <a:rPr lang="ru-RU" dirty="0" err="1" smtClean="0"/>
            <a:t>вебинаров</a:t>
          </a:r>
          <a:r>
            <a:rPr lang="ru-RU" dirty="0" smtClean="0"/>
            <a:t>, около 1000 школ)</a:t>
          </a:r>
        </a:p>
      </dgm:t>
    </dgm:pt>
    <dgm:pt modelId="{0770685C-08CA-4034-96AE-7ADD62AD76DD}" type="parTrans" cxnId="{76FB3696-CA58-4A0D-A196-C8EEA2C2C246}">
      <dgm:prSet/>
      <dgm:spPr/>
      <dgm:t>
        <a:bodyPr/>
        <a:lstStyle/>
        <a:p>
          <a:endParaRPr lang="ru-RU"/>
        </a:p>
      </dgm:t>
    </dgm:pt>
    <dgm:pt modelId="{735BB45F-C952-4F9C-96A6-06087932C865}" type="sibTrans" cxnId="{76FB3696-CA58-4A0D-A196-C8EEA2C2C246}">
      <dgm:prSet/>
      <dgm:spPr/>
      <dgm:t>
        <a:bodyPr/>
        <a:lstStyle/>
        <a:p>
          <a:endParaRPr lang="ru-RU"/>
        </a:p>
      </dgm:t>
    </dgm:pt>
    <dgm:pt modelId="{3A0FE474-E109-4740-B881-47B510D4F2C6}">
      <dgm:prSet phldrT="[Текст]" custT="1"/>
      <dgm:spPr/>
      <dgm:t>
        <a:bodyPr/>
        <a:lstStyle/>
        <a:p>
          <a:r>
            <a:rPr lang="ru-RU" sz="2700" dirty="0" smtClean="0"/>
            <a:t>Собственный  </a:t>
          </a:r>
          <a:r>
            <a:rPr lang="ru-RU" sz="2700" dirty="0" err="1" smtClean="0"/>
            <a:t>колл</a:t>
          </a:r>
          <a:r>
            <a:rPr lang="ru-RU" sz="2700" dirty="0" smtClean="0"/>
            <a:t>-центр. В день принимаем порядка 130-170 звонков по телефону, по </a:t>
          </a:r>
          <a:r>
            <a:rPr lang="ru-RU" sz="2700" dirty="0" err="1" smtClean="0"/>
            <a:t>скайпу</a:t>
          </a:r>
          <a:r>
            <a:rPr lang="ru-RU" sz="2700" dirty="0" smtClean="0"/>
            <a:t>, на адрес </a:t>
          </a:r>
          <a:r>
            <a:rPr lang="ru-RU" sz="2800" b="1" dirty="0" smtClean="0">
              <a:solidFill>
                <a:srgbClr val="FF0000"/>
              </a:solidFill>
            </a:rPr>
            <a:t>team@kundelik.kz</a:t>
          </a:r>
          <a:r>
            <a:rPr lang="ru-RU" sz="2700" dirty="0" smtClean="0"/>
            <a:t> до 200 заявок в виде писем.</a:t>
          </a:r>
        </a:p>
      </dgm:t>
    </dgm:pt>
    <dgm:pt modelId="{6B15C179-2942-4895-8254-F98DEF92E7FF}" type="parTrans" cxnId="{E72C2926-CE67-4E3F-BD4A-CCC2FFCEA6FF}">
      <dgm:prSet/>
      <dgm:spPr/>
      <dgm:t>
        <a:bodyPr/>
        <a:lstStyle/>
        <a:p>
          <a:endParaRPr lang="ru-RU"/>
        </a:p>
      </dgm:t>
    </dgm:pt>
    <dgm:pt modelId="{FE54A3AA-8134-4C11-A5FA-061CF26E9820}" type="sibTrans" cxnId="{E72C2926-CE67-4E3F-BD4A-CCC2FFCEA6FF}">
      <dgm:prSet/>
      <dgm:spPr/>
      <dgm:t>
        <a:bodyPr/>
        <a:lstStyle/>
        <a:p>
          <a:endParaRPr lang="ru-RU"/>
        </a:p>
      </dgm:t>
    </dgm:pt>
    <dgm:pt modelId="{1E008B7F-35E8-4D6E-ADF2-AB213788111B}" type="pres">
      <dgm:prSet presAssocID="{B4DE000B-1E25-4B8B-9C61-BF2F44FFDF1F}" presName="linear" presStyleCnt="0">
        <dgm:presLayoutVars>
          <dgm:animLvl val="lvl"/>
          <dgm:resizeHandles val="exact"/>
        </dgm:presLayoutVars>
      </dgm:prSet>
      <dgm:spPr/>
    </dgm:pt>
    <dgm:pt modelId="{1A7E876C-0C1D-48E2-BEEE-799CB08C900A}" type="pres">
      <dgm:prSet presAssocID="{7DBE378B-068B-470C-9F97-F443AE5D94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F5CD5-62DD-4581-97F0-F3DE6737DAEA}" type="pres">
      <dgm:prSet presAssocID="{C55F8B35-F1E0-42BC-94A5-8092F31BAF97}" presName="spacer" presStyleCnt="0"/>
      <dgm:spPr/>
    </dgm:pt>
    <dgm:pt modelId="{D37DE5E1-61E3-4084-9FD9-69B6865AD48E}" type="pres">
      <dgm:prSet presAssocID="{768E91EF-0906-4C44-A8FE-5A3043741A1B}" presName="parentText" presStyleLbl="node1" presStyleIdx="1" presStyleCnt="4" custScaleY="67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671E9-E68E-42B7-9DC2-FB9884D855E9}" type="pres">
      <dgm:prSet presAssocID="{C136C581-BCF8-47A2-93EB-349F700E22CF}" presName="spacer" presStyleCnt="0"/>
      <dgm:spPr/>
    </dgm:pt>
    <dgm:pt modelId="{6408D399-A879-4D57-A23F-BBFA7A07BA6E}" type="pres">
      <dgm:prSet presAssocID="{3A0FE474-E109-4740-B881-47B510D4F2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C0FBF-2560-4E9D-892D-A64602FE89DB}" type="pres">
      <dgm:prSet presAssocID="{FE54A3AA-8134-4C11-A5FA-061CF26E9820}" presName="spacer" presStyleCnt="0"/>
      <dgm:spPr/>
    </dgm:pt>
    <dgm:pt modelId="{31FAE42F-32C8-4762-965A-D333813DFAA6}" type="pres">
      <dgm:prSet presAssocID="{E215BA06-CDFA-4BDD-9C23-CD7FAE6AF88E}" presName="parentText" presStyleLbl="node1" presStyleIdx="3" presStyleCnt="4" custScaleY="75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E1AEF-F83D-483A-8863-6E94B110D967}" type="presOf" srcId="{E215BA06-CDFA-4BDD-9C23-CD7FAE6AF88E}" destId="{31FAE42F-32C8-4762-965A-D333813DFAA6}" srcOrd="0" destOrd="0" presId="urn:microsoft.com/office/officeart/2005/8/layout/vList2"/>
    <dgm:cxn modelId="{FF311206-055C-4917-BF43-7E621317E8E1}" type="presOf" srcId="{3A0FE474-E109-4740-B881-47B510D4F2C6}" destId="{6408D399-A879-4D57-A23F-BBFA7A07BA6E}" srcOrd="0" destOrd="0" presId="urn:microsoft.com/office/officeart/2005/8/layout/vList2"/>
    <dgm:cxn modelId="{DBC82A7A-4E01-488E-B8AC-282A690CB8C1}" srcId="{B4DE000B-1E25-4B8B-9C61-BF2F44FFDF1F}" destId="{7DBE378B-068B-470C-9F97-F443AE5D9409}" srcOrd="0" destOrd="0" parTransId="{D3D5345C-D78A-4F99-A296-021B929471BE}" sibTransId="{C55F8B35-F1E0-42BC-94A5-8092F31BAF97}"/>
    <dgm:cxn modelId="{76FB3696-CA58-4A0D-A196-C8EEA2C2C246}" srcId="{B4DE000B-1E25-4B8B-9C61-BF2F44FFDF1F}" destId="{E215BA06-CDFA-4BDD-9C23-CD7FAE6AF88E}" srcOrd="3" destOrd="0" parTransId="{0770685C-08CA-4034-96AE-7ADD62AD76DD}" sibTransId="{735BB45F-C952-4F9C-96A6-06087932C865}"/>
    <dgm:cxn modelId="{E72C2926-CE67-4E3F-BD4A-CCC2FFCEA6FF}" srcId="{B4DE000B-1E25-4B8B-9C61-BF2F44FFDF1F}" destId="{3A0FE474-E109-4740-B881-47B510D4F2C6}" srcOrd="2" destOrd="0" parTransId="{6B15C179-2942-4895-8254-F98DEF92E7FF}" sibTransId="{FE54A3AA-8134-4C11-A5FA-061CF26E9820}"/>
    <dgm:cxn modelId="{6FC35DF6-71A8-4B5B-A0CD-1262A0E0267F}" type="presOf" srcId="{B4DE000B-1E25-4B8B-9C61-BF2F44FFDF1F}" destId="{1E008B7F-35E8-4D6E-ADF2-AB213788111B}" srcOrd="0" destOrd="0" presId="urn:microsoft.com/office/officeart/2005/8/layout/vList2"/>
    <dgm:cxn modelId="{6E297D8D-0B6E-479C-ADC5-1D7E2F1E1E55}" type="presOf" srcId="{7DBE378B-068B-470C-9F97-F443AE5D9409}" destId="{1A7E876C-0C1D-48E2-BEEE-799CB08C900A}" srcOrd="0" destOrd="0" presId="urn:microsoft.com/office/officeart/2005/8/layout/vList2"/>
    <dgm:cxn modelId="{4492982B-CF2A-41CB-9BE4-5BFFAA8C0835}" srcId="{B4DE000B-1E25-4B8B-9C61-BF2F44FFDF1F}" destId="{768E91EF-0906-4C44-A8FE-5A3043741A1B}" srcOrd="1" destOrd="0" parTransId="{9765D34C-0D11-4D16-878D-D4B1010B0E30}" sibTransId="{C136C581-BCF8-47A2-93EB-349F700E22CF}"/>
    <dgm:cxn modelId="{68374AC5-5D4F-4D82-AB48-57600351A173}" type="presOf" srcId="{768E91EF-0906-4C44-A8FE-5A3043741A1B}" destId="{D37DE5E1-61E3-4084-9FD9-69B6865AD48E}" srcOrd="0" destOrd="0" presId="urn:microsoft.com/office/officeart/2005/8/layout/vList2"/>
    <dgm:cxn modelId="{37E16B15-0E49-43BD-A4AA-179DB26F4BEF}" type="presParOf" srcId="{1E008B7F-35E8-4D6E-ADF2-AB213788111B}" destId="{1A7E876C-0C1D-48E2-BEEE-799CB08C900A}" srcOrd="0" destOrd="0" presId="urn:microsoft.com/office/officeart/2005/8/layout/vList2"/>
    <dgm:cxn modelId="{C8447CEB-A41C-49A6-8962-18B4C7DA5DA6}" type="presParOf" srcId="{1E008B7F-35E8-4D6E-ADF2-AB213788111B}" destId="{352F5CD5-62DD-4581-97F0-F3DE6737DAEA}" srcOrd="1" destOrd="0" presId="urn:microsoft.com/office/officeart/2005/8/layout/vList2"/>
    <dgm:cxn modelId="{E77B5B1F-5052-45FB-ABCD-FC8010C146DC}" type="presParOf" srcId="{1E008B7F-35E8-4D6E-ADF2-AB213788111B}" destId="{D37DE5E1-61E3-4084-9FD9-69B6865AD48E}" srcOrd="2" destOrd="0" presId="urn:microsoft.com/office/officeart/2005/8/layout/vList2"/>
    <dgm:cxn modelId="{87285930-7B16-4F5D-912F-BCDBCF974934}" type="presParOf" srcId="{1E008B7F-35E8-4D6E-ADF2-AB213788111B}" destId="{FB8671E9-E68E-42B7-9DC2-FB9884D855E9}" srcOrd="3" destOrd="0" presId="urn:microsoft.com/office/officeart/2005/8/layout/vList2"/>
    <dgm:cxn modelId="{F7525173-B682-4611-8DDD-014CBEF9D2B8}" type="presParOf" srcId="{1E008B7F-35E8-4D6E-ADF2-AB213788111B}" destId="{6408D399-A879-4D57-A23F-BBFA7A07BA6E}" srcOrd="4" destOrd="0" presId="urn:microsoft.com/office/officeart/2005/8/layout/vList2"/>
    <dgm:cxn modelId="{A9D96D84-2CA3-4964-9F89-CC1A75FBB2FC}" type="presParOf" srcId="{1E008B7F-35E8-4D6E-ADF2-AB213788111B}" destId="{590C0FBF-2560-4E9D-892D-A64602FE89DB}" srcOrd="5" destOrd="0" presId="urn:microsoft.com/office/officeart/2005/8/layout/vList2"/>
    <dgm:cxn modelId="{BFD17A17-4CC3-4706-8CEB-763EC24C7B5B}" type="presParOf" srcId="{1E008B7F-35E8-4D6E-ADF2-AB213788111B}" destId="{31FAE42F-32C8-4762-965A-D333813DFA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EC50F-71FE-4EF9-B780-62582717223E}">
      <dsp:nvSpPr>
        <dsp:cNvPr id="0" name=""/>
        <dsp:cNvSpPr/>
      </dsp:nvSpPr>
      <dsp:spPr>
        <a:xfrm>
          <a:off x="69453" y="1396297"/>
          <a:ext cx="2108532" cy="20589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A772A-358D-45B7-BA71-8AD088226194}">
      <dsp:nvSpPr>
        <dsp:cNvPr id="0" name=""/>
        <dsp:cNvSpPr/>
      </dsp:nvSpPr>
      <dsp:spPr>
        <a:xfrm>
          <a:off x="4100" y="538188"/>
          <a:ext cx="2925736" cy="4452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0000"/>
              </a:solidFill>
            </a:rPr>
            <a:t>Аминистратор</a:t>
          </a:r>
          <a:r>
            <a:rPr lang="ru-RU" sz="2800" b="1" kern="1200" dirty="0" smtClean="0">
              <a:solidFill>
                <a:srgbClr val="FF0000"/>
              </a:solidFill>
            </a:rPr>
            <a:t>/ учитель информатики</a:t>
          </a:r>
          <a:endParaRPr lang="ru-RU" sz="28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Вносит список учителей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Вносит расписание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Вносит КТП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 начале учебного года/четверти</a:t>
          </a:r>
          <a:endParaRPr lang="ru-RU" sz="2000" b="1" kern="1200" dirty="0"/>
        </a:p>
      </dsp:txBody>
      <dsp:txXfrm>
        <a:off x="89792" y="623880"/>
        <a:ext cx="2754352" cy="4280972"/>
      </dsp:txXfrm>
    </dsp:sp>
    <dsp:sp modelId="{DB2E3B0E-20F6-409A-8DD2-07A0B5E1808D}">
      <dsp:nvSpPr>
        <dsp:cNvPr id="0" name=""/>
        <dsp:cNvSpPr/>
      </dsp:nvSpPr>
      <dsp:spPr>
        <a:xfrm>
          <a:off x="2842755" y="1245921"/>
          <a:ext cx="664769" cy="50665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rgbClr val="FF0000"/>
            </a:solidFill>
          </a:endParaRPr>
        </a:p>
      </dsp:txBody>
      <dsp:txXfrm>
        <a:off x="2842755" y="1347251"/>
        <a:ext cx="512774" cy="303990"/>
      </dsp:txXfrm>
    </dsp:sp>
    <dsp:sp modelId="{BD3F695C-B84D-4FD6-A59C-E15D7D020CFB}">
      <dsp:nvSpPr>
        <dsp:cNvPr id="0" name=""/>
        <dsp:cNvSpPr/>
      </dsp:nvSpPr>
      <dsp:spPr>
        <a:xfrm>
          <a:off x="4077327" y="444980"/>
          <a:ext cx="2108532" cy="2108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D3C3D-3E26-47EE-AE2B-1925D6E6FF9F}">
      <dsp:nvSpPr>
        <dsp:cNvPr id="0" name=""/>
        <dsp:cNvSpPr/>
      </dsp:nvSpPr>
      <dsp:spPr>
        <a:xfrm>
          <a:off x="3747016" y="280673"/>
          <a:ext cx="3455653" cy="4967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Классный руководитель</a:t>
          </a:r>
          <a:endParaRPr lang="ru-RU" sz="32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Вносит учеников и родителей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Публикует объявления и новости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начале учебного года, по мере необходимости</a:t>
          </a:r>
          <a:endParaRPr lang="ru-RU" sz="2400" kern="1200" dirty="0"/>
        </a:p>
      </dsp:txBody>
      <dsp:txXfrm>
        <a:off x="3848229" y="381886"/>
        <a:ext cx="3253227" cy="4764960"/>
      </dsp:txXfrm>
    </dsp:sp>
    <dsp:sp modelId="{C277E833-0742-459F-BD0D-5DA9B36E84EF}">
      <dsp:nvSpPr>
        <dsp:cNvPr id="0" name=""/>
        <dsp:cNvSpPr/>
      </dsp:nvSpPr>
      <dsp:spPr>
        <a:xfrm>
          <a:off x="6959131" y="1245921"/>
          <a:ext cx="773271" cy="50665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59131" y="1347251"/>
        <a:ext cx="621276" cy="303990"/>
      </dsp:txXfrm>
    </dsp:sp>
    <dsp:sp modelId="{D964C31C-0171-4C5C-AF77-9592B7F2B746}">
      <dsp:nvSpPr>
        <dsp:cNvPr id="0" name=""/>
        <dsp:cNvSpPr/>
      </dsp:nvSpPr>
      <dsp:spPr>
        <a:xfrm>
          <a:off x="8395208" y="444980"/>
          <a:ext cx="2108532" cy="210853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02B5E-AF2B-4619-89C2-216BD0AF4D1A}">
      <dsp:nvSpPr>
        <dsp:cNvPr id="0" name=""/>
        <dsp:cNvSpPr/>
      </dsp:nvSpPr>
      <dsp:spPr>
        <a:xfrm>
          <a:off x="8019848" y="435228"/>
          <a:ext cx="3545750" cy="4658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Учитель-предметник</a:t>
          </a:r>
          <a:endParaRPr lang="ru-RU" sz="3600" b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Вносит текущие оценки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Публикует ДЗ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Каждый день</a:t>
          </a:r>
          <a:endParaRPr lang="ru-RU" sz="2800" kern="1200" dirty="0"/>
        </a:p>
      </dsp:txBody>
      <dsp:txXfrm>
        <a:off x="8123699" y="539079"/>
        <a:ext cx="3338048" cy="4450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61D5F-7EAB-4438-94FC-9C49140D7713}">
      <dsp:nvSpPr>
        <dsp:cNvPr id="0" name=""/>
        <dsp:cNvSpPr/>
      </dsp:nvSpPr>
      <dsp:spPr>
        <a:xfrm>
          <a:off x="2815195" y="0"/>
          <a:ext cx="5072063" cy="50720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F226C-7342-4B47-BFCE-5CECB337C845}">
      <dsp:nvSpPr>
        <dsp:cNvPr id="0" name=""/>
        <dsp:cNvSpPr/>
      </dsp:nvSpPr>
      <dsp:spPr>
        <a:xfrm>
          <a:off x="604557" y="215380"/>
          <a:ext cx="4518660" cy="2028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Через ПК в онлайн режиме</a:t>
          </a:r>
          <a:endParaRPr lang="ru-RU" sz="3000" kern="1200" dirty="0"/>
        </a:p>
      </dsp:txBody>
      <dsp:txXfrm>
        <a:off x="703596" y="314419"/>
        <a:ext cx="4320582" cy="1830747"/>
      </dsp:txXfrm>
    </dsp:sp>
    <dsp:sp modelId="{59051A6F-BC75-4E9D-AB1D-FD02971D7B13}">
      <dsp:nvSpPr>
        <dsp:cNvPr id="0" name=""/>
        <dsp:cNvSpPr/>
      </dsp:nvSpPr>
      <dsp:spPr>
        <a:xfrm>
          <a:off x="5678710" y="234430"/>
          <a:ext cx="4129207" cy="2028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Через Смартфон/планшет в онлайн режиме</a:t>
          </a:r>
          <a:endParaRPr lang="ru-RU" sz="3000" kern="1200" dirty="0"/>
        </a:p>
      </dsp:txBody>
      <dsp:txXfrm>
        <a:off x="5777749" y="333469"/>
        <a:ext cx="3931129" cy="1830747"/>
      </dsp:txXfrm>
    </dsp:sp>
    <dsp:sp modelId="{D5161FFA-6E43-47CF-8CB7-83FD2E8C23FD}">
      <dsp:nvSpPr>
        <dsp:cNvPr id="0" name=""/>
        <dsp:cNvSpPr/>
      </dsp:nvSpPr>
      <dsp:spPr>
        <a:xfrm>
          <a:off x="854924" y="2694503"/>
          <a:ext cx="4246534" cy="2028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Через </a:t>
          </a:r>
          <a:r>
            <a:rPr lang="ru-RU" sz="2900" kern="1200" dirty="0" err="1" smtClean="0"/>
            <a:t>Оффлайн</a:t>
          </a:r>
          <a:r>
            <a:rPr lang="ru-RU" sz="2900" kern="1200" dirty="0" smtClean="0"/>
            <a:t> режим (раз в неделю или в месяц)</a:t>
          </a:r>
          <a:endParaRPr lang="ru-RU" sz="2900" kern="1200" dirty="0"/>
        </a:p>
      </dsp:txBody>
      <dsp:txXfrm>
        <a:off x="953963" y="2793542"/>
        <a:ext cx="4048456" cy="1830747"/>
      </dsp:txXfrm>
    </dsp:sp>
    <dsp:sp modelId="{6405AE2B-900D-4D19-A00F-FE3118F84194}">
      <dsp:nvSpPr>
        <dsp:cNvPr id="0" name=""/>
        <dsp:cNvSpPr/>
      </dsp:nvSpPr>
      <dsp:spPr>
        <a:xfrm>
          <a:off x="5708939" y="2713553"/>
          <a:ext cx="4144950" cy="2028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Через облегченную мобильную версию (с помощью </a:t>
          </a:r>
          <a:r>
            <a:rPr lang="en-US" sz="2800" kern="1200" dirty="0" err="1" smtClean="0"/>
            <a:t>wifi</a:t>
          </a:r>
          <a:r>
            <a:rPr lang="en-US" sz="2800" kern="1200" dirty="0" smtClean="0"/>
            <a:t>, 3G, 4G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5807978" y="2812592"/>
        <a:ext cx="3946872" cy="1830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876C-0C1D-48E2-BEEE-799CB08C900A}">
      <dsp:nvSpPr>
        <dsp:cNvPr id="0" name=""/>
        <dsp:cNvSpPr/>
      </dsp:nvSpPr>
      <dsp:spPr>
        <a:xfrm>
          <a:off x="0" y="17643"/>
          <a:ext cx="10515600" cy="1531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 системе реализована и используется отдельные журналы по </a:t>
          </a:r>
          <a:r>
            <a:rPr lang="ru-RU" sz="2700" kern="1200" dirty="0" err="1" smtClean="0"/>
            <a:t>суммативному</a:t>
          </a:r>
          <a:r>
            <a:rPr lang="ru-RU" sz="2700" kern="1200" dirty="0" smtClean="0"/>
            <a:t> оцениванию для 1,2,5 и 7 классов. Возможность распечатки данных журналов будет реализована к 31 ноября 2017 г.</a:t>
          </a:r>
          <a:endParaRPr lang="ru-RU" sz="2700" kern="1200" dirty="0"/>
        </a:p>
      </dsp:txBody>
      <dsp:txXfrm>
        <a:off x="74743" y="92386"/>
        <a:ext cx="10366114" cy="1381641"/>
      </dsp:txXfrm>
    </dsp:sp>
    <dsp:sp modelId="{D37DE5E1-61E3-4084-9FD9-69B6865AD48E}">
      <dsp:nvSpPr>
        <dsp:cNvPr id="0" name=""/>
        <dsp:cNvSpPr/>
      </dsp:nvSpPr>
      <dsp:spPr>
        <a:xfrm>
          <a:off x="0" y="1626531"/>
          <a:ext cx="10515600" cy="1036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Запуск облегченной мобильной версии для учителей </a:t>
          </a:r>
          <a:endParaRPr lang="ru-RU" sz="2700" kern="1200" dirty="0"/>
        </a:p>
      </dsp:txBody>
      <dsp:txXfrm>
        <a:off x="50607" y="1677138"/>
        <a:ext cx="10414386" cy="935482"/>
      </dsp:txXfrm>
    </dsp:sp>
    <dsp:sp modelId="{6408D399-A879-4D57-A23F-BBFA7A07BA6E}">
      <dsp:nvSpPr>
        <dsp:cNvPr id="0" name=""/>
        <dsp:cNvSpPr/>
      </dsp:nvSpPr>
      <dsp:spPr>
        <a:xfrm>
          <a:off x="0" y="2740987"/>
          <a:ext cx="10515600" cy="15311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Собственный  </a:t>
          </a:r>
          <a:r>
            <a:rPr lang="ru-RU" sz="2700" kern="1200" dirty="0" err="1" smtClean="0"/>
            <a:t>колл</a:t>
          </a:r>
          <a:r>
            <a:rPr lang="ru-RU" sz="2700" kern="1200" dirty="0" smtClean="0"/>
            <a:t>-центр. В день принимаем порядка 130-170 звонков по телефону, по </a:t>
          </a:r>
          <a:r>
            <a:rPr lang="ru-RU" sz="2700" kern="1200" dirty="0" err="1" smtClean="0"/>
            <a:t>скайпу</a:t>
          </a:r>
          <a:r>
            <a:rPr lang="ru-RU" sz="2700" kern="1200" dirty="0" smtClean="0"/>
            <a:t>, на адрес </a:t>
          </a:r>
          <a:r>
            <a:rPr lang="ru-RU" sz="2800" b="1" kern="1200" dirty="0" smtClean="0">
              <a:solidFill>
                <a:srgbClr val="FF0000"/>
              </a:solidFill>
            </a:rPr>
            <a:t>team@kundelik.kz</a:t>
          </a:r>
          <a:r>
            <a:rPr lang="ru-RU" sz="2700" kern="1200" dirty="0" smtClean="0"/>
            <a:t> до 200 заявок в виде писем.</a:t>
          </a:r>
        </a:p>
      </dsp:txBody>
      <dsp:txXfrm>
        <a:off x="74743" y="2815730"/>
        <a:ext cx="10366114" cy="1381641"/>
      </dsp:txXfrm>
    </dsp:sp>
    <dsp:sp modelId="{31FAE42F-32C8-4762-965A-D333813DFAA6}">
      <dsp:nvSpPr>
        <dsp:cNvPr id="0" name=""/>
        <dsp:cNvSpPr/>
      </dsp:nvSpPr>
      <dsp:spPr>
        <a:xfrm>
          <a:off x="0" y="4349875"/>
          <a:ext cx="10515600" cy="1156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Постоянные обучающие  </a:t>
          </a:r>
          <a:r>
            <a:rPr lang="ru-RU" sz="2700" kern="1200" dirty="0" err="1" smtClean="0"/>
            <a:t>вебинары</a:t>
          </a:r>
          <a:r>
            <a:rPr lang="ru-RU" sz="2700" kern="1200" dirty="0" smtClean="0"/>
            <a:t> по пользованию системой </a:t>
          </a:r>
          <a:r>
            <a:rPr lang="ru-RU" sz="2700" kern="1200" dirty="0" err="1" smtClean="0"/>
            <a:t>Күнделік</a:t>
          </a:r>
          <a:r>
            <a:rPr lang="ru-RU" sz="2700" kern="1200" dirty="0" smtClean="0"/>
            <a:t> для школ  (8 </a:t>
          </a:r>
          <a:r>
            <a:rPr lang="ru-RU" sz="2700" kern="1200" dirty="0" err="1" smtClean="0"/>
            <a:t>вебинаров</a:t>
          </a:r>
          <a:r>
            <a:rPr lang="ru-RU" sz="2700" kern="1200" dirty="0" smtClean="0"/>
            <a:t>, около 1000 школ)</a:t>
          </a:r>
        </a:p>
      </dsp:txBody>
      <dsp:txXfrm>
        <a:off x="56479" y="4406354"/>
        <a:ext cx="10402642" cy="1044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7466-672B-404C-BA3E-8B086089696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159E-722B-4E38-B0DB-8841F3BFA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C159E-722B-4E38-B0DB-8841F3BFA1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8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3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78F4E-C602-45CD-A2FA-8BD9334931C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0"/>
          <p:cNvSpPr txBox="1">
            <a:spLocks/>
          </p:cNvSpPr>
          <p:nvPr userDrawn="1"/>
        </p:nvSpPr>
        <p:spPr>
          <a:xfrm>
            <a:off x="8778239" y="6563885"/>
            <a:ext cx="2804160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180000"/>
              <a:buFontTx/>
              <a:buNone/>
            </a:pPr>
            <a:fld id="{B6F15528-21DE-4FAA-801E-634DDDAF4B2B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marL="0" indent="0" algn="r">
                <a:buSzPct val="180000"/>
                <a:buFontTx/>
                <a:buNone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26443" y="716885"/>
            <a:ext cx="10339112" cy="559776"/>
          </a:xfrm>
          <a:prstGeom prst="rect">
            <a:avLst/>
          </a:prstGeom>
          <a:noFill/>
          <a:ln>
            <a:noFill/>
          </a:ln>
        </p:spPr>
        <p:txBody>
          <a:bodyPr lIns="66695" tIns="66695" rIns="66695" bIns="6669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3088BF"/>
              </a:buClr>
              <a:buFont typeface="Arial"/>
              <a:buNone/>
              <a:defRPr sz="3500" b="1" i="0" u="none" strike="noStrike" cap="none">
                <a:solidFill>
                  <a:srgbClr val="3088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300"/>
            </a:lvl2pPr>
            <a:lvl3pPr lvl="2" indent="0">
              <a:spcBef>
                <a:spcPts val="0"/>
              </a:spcBef>
              <a:buNone/>
              <a:defRPr sz="1300"/>
            </a:lvl3pPr>
            <a:lvl4pPr lvl="3" indent="0">
              <a:spcBef>
                <a:spcPts val="0"/>
              </a:spcBef>
              <a:buNone/>
              <a:defRPr sz="1300"/>
            </a:lvl4pPr>
            <a:lvl5pPr lvl="4" indent="0">
              <a:spcBef>
                <a:spcPts val="0"/>
              </a:spcBef>
              <a:buNone/>
              <a:defRPr sz="1300"/>
            </a:lvl5pPr>
            <a:lvl6pPr lvl="5" indent="0">
              <a:spcBef>
                <a:spcPts val="0"/>
              </a:spcBef>
              <a:buNone/>
              <a:defRPr sz="1300"/>
            </a:lvl6pPr>
            <a:lvl7pPr lvl="6" indent="0">
              <a:spcBef>
                <a:spcPts val="0"/>
              </a:spcBef>
              <a:buNone/>
              <a:defRPr sz="1300"/>
            </a:lvl7pPr>
            <a:lvl8pPr lvl="7" indent="0">
              <a:spcBef>
                <a:spcPts val="0"/>
              </a:spcBef>
              <a:buNone/>
              <a:defRPr sz="1300"/>
            </a:lvl8pPr>
            <a:lvl9pPr lvl="8" indent="0">
              <a:spcBef>
                <a:spcPts val="0"/>
              </a:spcBef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276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7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4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3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7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2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5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81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09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9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4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80" r:id="rId12"/>
    <p:sldLayoutId id="21474840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216819" y="3345982"/>
            <a:ext cx="927201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ru-RU" sz="4400" dirty="0" smtClean="0">
                <a:solidFill>
                  <a:srgbClr val="0273B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Единая образовательная сеть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8" y="368560"/>
            <a:ext cx="6072217" cy="2537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8150" y="4115423"/>
            <a:ext cx="76594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Конакбаев Аскар </a:t>
            </a:r>
            <a:r>
              <a:rPr lang="ru-RU" sz="3600" b="1" dirty="0" err="1" smtClean="0">
                <a:solidFill>
                  <a:srgbClr val="FF0000"/>
                </a:solidFill>
              </a:rPr>
              <a:t>Галымович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800" i="1" dirty="0" smtClean="0"/>
              <a:t>Доктор экономических наук, </a:t>
            </a:r>
            <a:r>
              <a:rPr lang="ru-RU" sz="2800" i="1" dirty="0" smtClean="0"/>
              <a:t>профессор</a:t>
            </a:r>
            <a:endParaRPr lang="ru-RU" sz="2800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647281" y="6420161"/>
            <a:ext cx="307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Астана, </a:t>
            </a:r>
            <a:r>
              <a:rPr lang="en-US" i="1" dirty="0" smtClean="0">
                <a:solidFill>
                  <a:srgbClr val="0070C0"/>
                </a:solidFill>
              </a:rPr>
              <a:t>03 </a:t>
            </a:r>
            <a:r>
              <a:rPr lang="ru-RU" i="1" dirty="0" smtClean="0">
                <a:solidFill>
                  <a:srgbClr val="0070C0"/>
                </a:solidFill>
              </a:rPr>
              <a:t>ноября 2017 </a:t>
            </a:r>
            <a:r>
              <a:rPr lang="ru-RU" i="1" dirty="0" smtClean="0">
                <a:solidFill>
                  <a:srgbClr val="0070C0"/>
                </a:solidFill>
              </a:rPr>
              <a:t>года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7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Возможности системы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0688" y="1657350"/>
            <a:ext cx="4113212" cy="49911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2E75B6"/>
                </a:solidFill>
              </a:rPr>
              <a:t>Полная статистика, включающая в себя как стандартные ведомости и отчёты образовательной организации, так и дополнительные. Отчёты в школе, которые раньше заполнялись вручную, теперь формируются автоматически. Все данные обновляются в режиме реального времени.</a:t>
            </a:r>
            <a:endParaRPr lang="ru-RU" sz="2600" b="1" dirty="0">
              <a:solidFill>
                <a:srgbClr val="2E75B6"/>
              </a:solidFill>
            </a:endParaRPr>
          </a:p>
        </p:txBody>
      </p:sp>
      <p:pic>
        <p:nvPicPr>
          <p:cNvPr id="5" name="Рисунок 4" descr="Отчё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420052"/>
            <a:ext cx="7218363" cy="6095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2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6324550"/>
              </p:ext>
            </p:extLst>
          </p:nvPr>
        </p:nvGraphicFramePr>
        <p:xfrm>
          <a:off x="361950" y="1123950"/>
          <a:ext cx="11569700" cy="552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2E75B6"/>
                </a:solidFill>
              </a:rPr>
              <a:t>Распределение обязанностей в системе </a:t>
            </a:r>
            <a:endParaRPr lang="ru-RU" sz="3200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0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E75B6"/>
                </a:solidFill>
              </a:rPr>
              <a:t>Как можно работать в системе </a:t>
            </a:r>
            <a:endParaRPr lang="ru-RU" b="1" dirty="0">
              <a:solidFill>
                <a:srgbClr val="2E75B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431954"/>
              </p:ext>
            </p:extLst>
          </p:nvPr>
        </p:nvGraphicFramePr>
        <p:xfrm>
          <a:off x="838200" y="1104900"/>
          <a:ext cx="10515600" cy="507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45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/>
          </p:cNvSpPr>
          <p:nvPr/>
        </p:nvSpPr>
        <p:spPr>
          <a:xfrm>
            <a:off x="1665615" y="66473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318" y="6556010"/>
            <a:ext cx="937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*В соответствии с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Приказом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№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536 от 29.08.2016,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с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01.09.2016 Система должна быть внедрена в 4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000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школ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004" y="962429"/>
            <a:ext cx="10824966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На 01 ноября 2017 года :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Охваченность аудитории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226852" y="5644189"/>
            <a:ext cx="2212412" cy="527585"/>
            <a:chOff x="5028647" y="3060378"/>
            <a:chExt cx="1797585" cy="527585"/>
          </a:xfrm>
        </p:grpSpPr>
        <p:sp>
          <p:nvSpPr>
            <p:cNvPr id="44" name="Rectangle 43"/>
            <p:cNvSpPr/>
            <p:nvPr/>
          </p:nvSpPr>
          <p:spPr>
            <a:xfrm>
              <a:off x="5028647" y="3114909"/>
              <a:ext cx="137160" cy="137160"/>
            </a:xfrm>
            <a:prstGeom prst="rect">
              <a:avLst/>
            </a:prstGeom>
            <a:solidFill>
              <a:srgbClr val="4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71752" y="3060378"/>
              <a:ext cx="1554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Охваченные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5028647" y="3397944"/>
              <a:ext cx="137160" cy="13716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71752" y="3341742"/>
              <a:ext cx="1554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Неохваченные 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</a:rPr>
                <a:t>области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93416" y="2199724"/>
            <a:ext cx="4178490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13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областей, г. Астана и г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Алматы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21592" y="1645583"/>
            <a:ext cx="491255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4 </a:t>
            </a:r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645 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активированных школ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3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73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школ в Казахстане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*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1" y="4136840"/>
            <a:ext cx="675249" cy="603277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516023" y="2652848"/>
            <a:ext cx="5196688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44C5EA"/>
                </a:solidFill>
                <a:latin typeface="Calibri"/>
              </a:rPr>
              <a:t>16</a:t>
            </a:r>
            <a:r>
              <a:rPr lang="ru-RU" sz="2800" b="1" dirty="0" smtClean="0">
                <a:solidFill>
                  <a:srgbClr val="00FF00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Управлений образования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16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en-US" sz="2800" b="1" dirty="0" smtClean="0">
                <a:solidFill>
                  <a:srgbClr val="44C5EA"/>
                </a:solidFill>
                <a:latin typeface="Calibri"/>
              </a:rPr>
              <a:t>162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Отдела образования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из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177</a:t>
            </a:r>
          </a:p>
          <a:p>
            <a:pPr lvl="0"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216 695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учителей</a:t>
            </a:r>
          </a:p>
          <a:p>
            <a:pPr lvl="0" algn="just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1 752 501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учеников</a:t>
            </a:r>
          </a:p>
          <a:p>
            <a:pPr lvl="0" algn="just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Calibri"/>
              </a:rPr>
              <a:t>938 601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родитель </a:t>
            </a:r>
          </a:p>
          <a:p>
            <a:pPr lvl="0"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1" y="1701642"/>
            <a:ext cx="675249" cy="498082"/>
          </a:xfrm>
          <a:prstGeom prst="rect">
            <a:avLst/>
          </a:prstGeom>
        </p:spPr>
      </p:pic>
      <p:sp>
        <p:nvSpPr>
          <p:cNvPr id="110" name="Заголовок 1"/>
          <p:cNvSpPr txBox="1">
            <a:spLocks/>
          </p:cNvSpPr>
          <p:nvPr/>
        </p:nvSpPr>
        <p:spPr>
          <a:xfrm>
            <a:off x="698004" y="176085"/>
            <a:ext cx="10526385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Внедрение </a:t>
            </a:r>
            <a:r>
              <a:rPr lang="ru-RU" sz="3600" dirty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АИС «Күнделік» в РК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24825" y="2805520"/>
            <a:ext cx="4389120" cy="2681779"/>
            <a:chOff x="5529064" y="3402509"/>
            <a:chExt cx="3566160" cy="2038979"/>
          </a:xfrm>
        </p:grpSpPr>
        <p:sp>
          <p:nvSpPr>
            <p:cNvPr id="20" name="Freeform 18"/>
            <p:cNvSpPr/>
            <p:nvPr/>
          </p:nvSpPr>
          <p:spPr bwMode="auto">
            <a:xfrm>
              <a:off x="6966702" y="3948891"/>
              <a:ext cx="1323589" cy="763821"/>
            </a:xfrm>
            <a:custGeom>
              <a:avLst/>
              <a:gdLst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1026319 w 3150394"/>
                <a:gd name="connsiteY103" fmla="*/ 295275 h 1814512"/>
                <a:gd name="connsiteX0" fmla="*/ 1026319 w 3150394"/>
                <a:gd name="connsiteY0" fmla="*/ 295275 h 1814512"/>
                <a:gd name="connsiteX1" fmla="*/ 1081088 w 3150394"/>
                <a:gd name="connsiteY1" fmla="*/ 240506 h 1814512"/>
                <a:gd name="connsiteX2" fmla="*/ 1104900 w 3150394"/>
                <a:gd name="connsiteY2" fmla="*/ 195262 h 1814512"/>
                <a:gd name="connsiteX3" fmla="*/ 1150144 w 3150394"/>
                <a:gd name="connsiteY3" fmla="*/ 180975 h 1814512"/>
                <a:gd name="connsiteX4" fmla="*/ 1181100 w 3150394"/>
                <a:gd name="connsiteY4" fmla="*/ 209550 h 1814512"/>
                <a:gd name="connsiteX5" fmla="*/ 1197769 w 3150394"/>
                <a:gd name="connsiteY5" fmla="*/ 250031 h 1814512"/>
                <a:gd name="connsiteX6" fmla="*/ 1231106 w 3150394"/>
                <a:gd name="connsiteY6" fmla="*/ 278606 h 1814512"/>
                <a:gd name="connsiteX7" fmla="*/ 1252538 w 3150394"/>
                <a:gd name="connsiteY7" fmla="*/ 280987 h 1814512"/>
                <a:gd name="connsiteX8" fmla="*/ 1307306 w 3150394"/>
                <a:gd name="connsiteY8" fmla="*/ 280987 h 1814512"/>
                <a:gd name="connsiteX9" fmla="*/ 1338263 w 3150394"/>
                <a:gd name="connsiteY9" fmla="*/ 314325 h 1814512"/>
                <a:gd name="connsiteX10" fmla="*/ 1340644 w 3150394"/>
                <a:gd name="connsiteY10" fmla="*/ 335756 h 1814512"/>
                <a:gd name="connsiteX11" fmla="*/ 1352550 w 3150394"/>
                <a:gd name="connsiteY11" fmla="*/ 373856 h 1814512"/>
                <a:gd name="connsiteX12" fmla="*/ 1393031 w 3150394"/>
                <a:gd name="connsiteY12" fmla="*/ 357187 h 1814512"/>
                <a:gd name="connsiteX13" fmla="*/ 1452563 w 3150394"/>
                <a:gd name="connsiteY13" fmla="*/ 373856 h 1814512"/>
                <a:gd name="connsiteX14" fmla="*/ 1524000 w 3150394"/>
                <a:gd name="connsiteY14" fmla="*/ 385762 h 1814512"/>
                <a:gd name="connsiteX15" fmla="*/ 1564481 w 3150394"/>
                <a:gd name="connsiteY15" fmla="*/ 369093 h 1814512"/>
                <a:gd name="connsiteX16" fmla="*/ 1576388 w 3150394"/>
                <a:gd name="connsiteY16" fmla="*/ 311943 h 1814512"/>
                <a:gd name="connsiteX17" fmla="*/ 1581150 w 3150394"/>
                <a:gd name="connsiteY17" fmla="*/ 285750 h 1814512"/>
                <a:gd name="connsiteX18" fmla="*/ 1607344 w 3150394"/>
                <a:gd name="connsiteY18" fmla="*/ 269081 h 1814512"/>
                <a:gd name="connsiteX19" fmla="*/ 1735931 w 3150394"/>
                <a:gd name="connsiteY19" fmla="*/ 178593 h 1814512"/>
                <a:gd name="connsiteX20" fmla="*/ 1764506 w 3150394"/>
                <a:gd name="connsiteY20" fmla="*/ 176212 h 1814512"/>
                <a:gd name="connsiteX21" fmla="*/ 1774031 w 3150394"/>
                <a:gd name="connsiteY21" fmla="*/ 228600 h 1814512"/>
                <a:gd name="connsiteX22" fmla="*/ 1766888 w 3150394"/>
                <a:gd name="connsiteY22" fmla="*/ 261937 h 1814512"/>
                <a:gd name="connsiteX23" fmla="*/ 1843088 w 3150394"/>
                <a:gd name="connsiteY23" fmla="*/ 280987 h 1814512"/>
                <a:gd name="connsiteX24" fmla="*/ 1890713 w 3150394"/>
                <a:gd name="connsiteY24" fmla="*/ 228600 h 1814512"/>
                <a:gd name="connsiteX25" fmla="*/ 1943100 w 3150394"/>
                <a:gd name="connsiteY25" fmla="*/ 183356 h 1814512"/>
                <a:gd name="connsiteX26" fmla="*/ 1964531 w 3150394"/>
                <a:gd name="connsiteY26" fmla="*/ 133350 h 1814512"/>
                <a:gd name="connsiteX27" fmla="*/ 2014538 w 3150394"/>
                <a:gd name="connsiteY27" fmla="*/ 109537 h 1814512"/>
                <a:gd name="connsiteX28" fmla="*/ 2055019 w 3150394"/>
                <a:gd name="connsiteY28" fmla="*/ 80962 h 1814512"/>
                <a:gd name="connsiteX29" fmla="*/ 2100263 w 3150394"/>
                <a:gd name="connsiteY29" fmla="*/ 33337 h 1814512"/>
                <a:gd name="connsiteX30" fmla="*/ 2145506 w 3150394"/>
                <a:gd name="connsiteY30" fmla="*/ 33337 h 1814512"/>
                <a:gd name="connsiteX31" fmla="*/ 2181225 w 3150394"/>
                <a:gd name="connsiteY31" fmla="*/ 0 h 1814512"/>
                <a:gd name="connsiteX32" fmla="*/ 2247900 w 3150394"/>
                <a:gd name="connsiteY32" fmla="*/ 71437 h 1814512"/>
                <a:gd name="connsiteX33" fmla="*/ 2224088 w 3150394"/>
                <a:gd name="connsiteY33" fmla="*/ 102393 h 1814512"/>
                <a:gd name="connsiteX34" fmla="*/ 2216944 w 3150394"/>
                <a:gd name="connsiteY34" fmla="*/ 138112 h 1814512"/>
                <a:gd name="connsiteX35" fmla="*/ 2262188 w 3150394"/>
                <a:gd name="connsiteY35" fmla="*/ 180975 h 1814512"/>
                <a:gd name="connsiteX36" fmla="*/ 2326481 w 3150394"/>
                <a:gd name="connsiteY36" fmla="*/ 178593 h 1814512"/>
                <a:gd name="connsiteX37" fmla="*/ 2362200 w 3150394"/>
                <a:gd name="connsiteY37" fmla="*/ 183356 h 1814512"/>
                <a:gd name="connsiteX38" fmla="*/ 2440781 w 3150394"/>
                <a:gd name="connsiteY38" fmla="*/ 230981 h 1814512"/>
                <a:gd name="connsiteX39" fmla="*/ 2476500 w 3150394"/>
                <a:gd name="connsiteY39" fmla="*/ 245268 h 1814512"/>
                <a:gd name="connsiteX40" fmla="*/ 2478881 w 3150394"/>
                <a:gd name="connsiteY40" fmla="*/ 292893 h 1814512"/>
                <a:gd name="connsiteX41" fmla="*/ 2462213 w 3150394"/>
                <a:gd name="connsiteY41" fmla="*/ 345281 h 1814512"/>
                <a:gd name="connsiteX42" fmla="*/ 2507456 w 3150394"/>
                <a:gd name="connsiteY42" fmla="*/ 359568 h 1814512"/>
                <a:gd name="connsiteX43" fmla="*/ 2543175 w 3150394"/>
                <a:gd name="connsiteY43" fmla="*/ 304800 h 1814512"/>
                <a:gd name="connsiteX44" fmla="*/ 2586038 w 3150394"/>
                <a:gd name="connsiteY44" fmla="*/ 295275 h 1814512"/>
                <a:gd name="connsiteX45" fmla="*/ 2643188 w 3150394"/>
                <a:gd name="connsiteY45" fmla="*/ 257175 h 1814512"/>
                <a:gd name="connsiteX46" fmla="*/ 2705100 w 3150394"/>
                <a:gd name="connsiteY46" fmla="*/ 266700 h 1814512"/>
                <a:gd name="connsiteX47" fmla="*/ 2781300 w 3150394"/>
                <a:gd name="connsiteY47" fmla="*/ 226218 h 1814512"/>
                <a:gd name="connsiteX48" fmla="*/ 2809875 w 3150394"/>
                <a:gd name="connsiteY48" fmla="*/ 166687 h 1814512"/>
                <a:gd name="connsiteX49" fmla="*/ 2824163 w 3150394"/>
                <a:gd name="connsiteY49" fmla="*/ 147637 h 1814512"/>
                <a:gd name="connsiteX50" fmla="*/ 2831306 w 3150394"/>
                <a:gd name="connsiteY50" fmla="*/ 142875 h 1814512"/>
                <a:gd name="connsiteX51" fmla="*/ 2840831 w 3150394"/>
                <a:gd name="connsiteY51" fmla="*/ 130968 h 1814512"/>
                <a:gd name="connsiteX52" fmla="*/ 2855119 w 3150394"/>
                <a:gd name="connsiteY52" fmla="*/ 92868 h 1814512"/>
                <a:gd name="connsiteX53" fmla="*/ 2938463 w 3150394"/>
                <a:gd name="connsiteY53" fmla="*/ 114300 h 1814512"/>
                <a:gd name="connsiteX54" fmla="*/ 3009900 w 3150394"/>
                <a:gd name="connsiteY54" fmla="*/ 130968 h 1814512"/>
                <a:gd name="connsiteX55" fmla="*/ 3024188 w 3150394"/>
                <a:gd name="connsiteY55" fmla="*/ 200025 h 1814512"/>
                <a:gd name="connsiteX56" fmla="*/ 3059906 w 3150394"/>
                <a:gd name="connsiteY56" fmla="*/ 252412 h 1814512"/>
                <a:gd name="connsiteX57" fmla="*/ 3045619 w 3150394"/>
                <a:gd name="connsiteY57" fmla="*/ 259556 h 1814512"/>
                <a:gd name="connsiteX58" fmla="*/ 3005138 w 3150394"/>
                <a:gd name="connsiteY58" fmla="*/ 283368 h 1814512"/>
                <a:gd name="connsiteX59" fmla="*/ 2976563 w 3150394"/>
                <a:gd name="connsiteY59" fmla="*/ 314325 h 1814512"/>
                <a:gd name="connsiteX60" fmla="*/ 2947988 w 3150394"/>
                <a:gd name="connsiteY60" fmla="*/ 354806 h 1814512"/>
                <a:gd name="connsiteX61" fmla="*/ 2945606 w 3150394"/>
                <a:gd name="connsiteY61" fmla="*/ 416718 h 1814512"/>
                <a:gd name="connsiteX62" fmla="*/ 2959894 w 3150394"/>
                <a:gd name="connsiteY62" fmla="*/ 466725 h 1814512"/>
                <a:gd name="connsiteX63" fmla="*/ 2986088 w 3150394"/>
                <a:gd name="connsiteY63" fmla="*/ 511968 h 1814512"/>
                <a:gd name="connsiteX64" fmla="*/ 3009900 w 3150394"/>
                <a:gd name="connsiteY64" fmla="*/ 535781 h 1814512"/>
                <a:gd name="connsiteX65" fmla="*/ 2990850 w 3150394"/>
                <a:gd name="connsiteY65" fmla="*/ 564356 h 1814512"/>
                <a:gd name="connsiteX66" fmla="*/ 2969419 w 3150394"/>
                <a:gd name="connsiteY66" fmla="*/ 590550 h 1814512"/>
                <a:gd name="connsiteX67" fmla="*/ 2964656 w 3150394"/>
                <a:gd name="connsiteY67" fmla="*/ 640556 h 1814512"/>
                <a:gd name="connsiteX68" fmla="*/ 2978944 w 3150394"/>
                <a:gd name="connsiteY68" fmla="*/ 666750 h 1814512"/>
                <a:gd name="connsiteX69" fmla="*/ 3005138 w 3150394"/>
                <a:gd name="connsiteY69" fmla="*/ 716756 h 1814512"/>
                <a:gd name="connsiteX70" fmla="*/ 3028950 w 3150394"/>
                <a:gd name="connsiteY70" fmla="*/ 733425 h 1814512"/>
                <a:gd name="connsiteX71" fmla="*/ 3019425 w 3150394"/>
                <a:gd name="connsiteY71" fmla="*/ 769143 h 1814512"/>
                <a:gd name="connsiteX72" fmla="*/ 3012281 w 3150394"/>
                <a:gd name="connsiteY72" fmla="*/ 790575 h 1814512"/>
                <a:gd name="connsiteX73" fmla="*/ 2986088 w 3150394"/>
                <a:gd name="connsiteY73" fmla="*/ 807243 h 1814512"/>
                <a:gd name="connsiteX74" fmla="*/ 2959894 w 3150394"/>
                <a:gd name="connsiteY74" fmla="*/ 828675 h 1814512"/>
                <a:gd name="connsiteX75" fmla="*/ 2971800 w 3150394"/>
                <a:gd name="connsiteY75" fmla="*/ 859631 h 1814512"/>
                <a:gd name="connsiteX76" fmla="*/ 2981325 w 3150394"/>
                <a:gd name="connsiteY76" fmla="*/ 883443 h 1814512"/>
                <a:gd name="connsiteX77" fmla="*/ 3057525 w 3150394"/>
                <a:gd name="connsiteY77" fmla="*/ 962025 h 1814512"/>
                <a:gd name="connsiteX78" fmla="*/ 3009900 w 3150394"/>
                <a:gd name="connsiteY78" fmla="*/ 1021556 h 1814512"/>
                <a:gd name="connsiteX79" fmla="*/ 3007519 w 3150394"/>
                <a:gd name="connsiteY79" fmla="*/ 1181100 h 1814512"/>
                <a:gd name="connsiteX80" fmla="*/ 2967038 w 3150394"/>
                <a:gd name="connsiteY80" fmla="*/ 1214437 h 1814512"/>
                <a:gd name="connsiteX81" fmla="*/ 3028950 w 3150394"/>
                <a:gd name="connsiteY81" fmla="*/ 1293018 h 1814512"/>
                <a:gd name="connsiteX82" fmla="*/ 3086100 w 3150394"/>
                <a:gd name="connsiteY82" fmla="*/ 1238250 h 1814512"/>
                <a:gd name="connsiteX83" fmla="*/ 3150394 w 3150394"/>
                <a:gd name="connsiteY83" fmla="*/ 1240631 h 1814512"/>
                <a:gd name="connsiteX84" fmla="*/ 3143250 w 3150394"/>
                <a:gd name="connsiteY84" fmla="*/ 1283493 h 1814512"/>
                <a:gd name="connsiteX85" fmla="*/ 3143250 w 3150394"/>
                <a:gd name="connsiteY85" fmla="*/ 1419225 h 1814512"/>
                <a:gd name="connsiteX86" fmla="*/ 3107531 w 3150394"/>
                <a:gd name="connsiteY86" fmla="*/ 1431131 h 1814512"/>
                <a:gd name="connsiteX87" fmla="*/ 3021806 w 3150394"/>
                <a:gd name="connsiteY87" fmla="*/ 1443037 h 1814512"/>
                <a:gd name="connsiteX88" fmla="*/ 2693194 w 3150394"/>
                <a:gd name="connsiteY88" fmla="*/ 1459706 h 1814512"/>
                <a:gd name="connsiteX89" fmla="*/ 2586038 w 3150394"/>
                <a:gd name="connsiteY89" fmla="*/ 1488281 h 1814512"/>
                <a:gd name="connsiteX90" fmla="*/ 2347913 w 3150394"/>
                <a:gd name="connsiteY90" fmla="*/ 1728787 h 1814512"/>
                <a:gd name="connsiteX91" fmla="*/ 1462088 w 3150394"/>
                <a:gd name="connsiteY91" fmla="*/ 1781175 h 1814512"/>
                <a:gd name="connsiteX92" fmla="*/ 1307306 w 3150394"/>
                <a:gd name="connsiteY92" fmla="*/ 1802606 h 1814512"/>
                <a:gd name="connsiteX93" fmla="*/ 885825 w 3150394"/>
                <a:gd name="connsiteY93" fmla="*/ 1814512 h 1814512"/>
                <a:gd name="connsiteX94" fmla="*/ 847725 w 3150394"/>
                <a:gd name="connsiteY94" fmla="*/ 1747837 h 1814512"/>
                <a:gd name="connsiteX95" fmla="*/ 759619 w 3150394"/>
                <a:gd name="connsiteY95" fmla="*/ 1747837 h 1814512"/>
                <a:gd name="connsiteX96" fmla="*/ 735806 w 3150394"/>
                <a:gd name="connsiteY96" fmla="*/ 1738312 h 1814512"/>
                <a:gd name="connsiteX97" fmla="*/ 681038 w 3150394"/>
                <a:gd name="connsiteY97" fmla="*/ 1776412 h 1814512"/>
                <a:gd name="connsiteX98" fmla="*/ 492919 w 3150394"/>
                <a:gd name="connsiteY98" fmla="*/ 1764506 h 1814512"/>
                <a:gd name="connsiteX99" fmla="*/ 416719 w 3150394"/>
                <a:gd name="connsiteY99" fmla="*/ 1690687 h 1814512"/>
                <a:gd name="connsiteX100" fmla="*/ 242888 w 3150394"/>
                <a:gd name="connsiteY100" fmla="*/ 1581150 h 1814512"/>
                <a:gd name="connsiteX101" fmla="*/ 61913 w 3150394"/>
                <a:gd name="connsiteY101" fmla="*/ 1514475 h 1814512"/>
                <a:gd name="connsiteX102" fmla="*/ 0 w 3150394"/>
                <a:gd name="connsiteY102" fmla="*/ 1478756 h 1814512"/>
                <a:gd name="connsiteX103" fmla="*/ 64294 w 3150394"/>
                <a:gd name="connsiteY103" fmla="*/ 1402556 h 1814512"/>
                <a:gd name="connsiteX104" fmla="*/ 1026319 w 3150394"/>
                <a:gd name="connsiteY104" fmla="*/ 295275 h 1814512"/>
                <a:gd name="connsiteX0" fmla="*/ 1071753 w 3195828"/>
                <a:gd name="connsiteY0" fmla="*/ 295275 h 1814512"/>
                <a:gd name="connsiteX1" fmla="*/ 1126522 w 3195828"/>
                <a:gd name="connsiteY1" fmla="*/ 240506 h 1814512"/>
                <a:gd name="connsiteX2" fmla="*/ 1150334 w 3195828"/>
                <a:gd name="connsiteY2" fmla="*/ 195262 h 1814512"/>
                <a:gd name="connsiteX3" fmla="*/ 1195578 w 3195828"/>
                <a:gd name="connsiteY3" fmla="*/ 180975 h 1814512"/>
                <a:gd name="connsiteX4" fmla="*/ 1226534 w 3195828"/>
                <a:gd name="connsiteY4" fmla="*/ 209550 h 1814512"/>
                <a:gd name="connsiteX5" fmla="*/ 1243203 w 3195828"/>
                <a:gd name="connsiteY5" fmla="*/ 250031 h 1814512"/>
                <a:gd name="connsiteX6" fmla="*/ 1276540 w 3195828"/>
                <a:gd name="connsiteY6" fmla="*/ 278606 h 1814512"/>
                <a:gd name="connsiteX7" fmla="*/ 1297972 w 3195828"/>
                <a:gd name="connsiteY7" fmla="*/ 280987 h 1814512"/>
                <a:gd name="connsiteX8" fmla="*/ 1352740 w 3195828"/>
                <a:gd name="connsiteY8" fmla="*/ 280987 h 1814512"/>
                <a:gd name="connsiteX9" fmla="*/ 1383697 w 3195828"/>
                <a:gd name="connsiteY9" fmla="*/ 314325 h 1814512"/>
                <a:gd name="connsiteX10" fmla="*/ 1386078 w 3195828"/>
                <a:gd name="connsiteY10" fmla="*/ 335756 h 1814512"/>
                <a:gd name="connsiteX11" fmla="*/ 1397984 w 3195828"/>
                <a:gd name="connsiteY11" fmla="*/ 373856 h 1814512"/>
                <a:gd name="connsiteX12" fmla="*/ 1438465 w 3195828"/>
                <a:gd name="connsiteY12" fmla="*/ 357187 h 1814512"/>
                <a:gd name="connsiteX13" fmla="*/ 1497997 w 3195828"/>
                <a:gd name="connsiteY13" fmla="*/ 373856 h 1814512"/>
                <a:gd name="connsiteX14" fmla="*/ 1569434 w 3195828"/>
                <a:gd name="connsiteY14" fmla="*/ 385762 h 1814512"/>
                <a:gd name="connsiteX15" fmla="*/ 1609915 w 3195828"/>
                <a:gd name="connsiteY15" fmla="*/ 369093 h 1814512"/>
                <a:gd name="connsiteX16" fmla="*/ 1621822 w 3195828"/>
                <a:gd name="connsiteY16" fmla="*/ 311943 h 1814512"/>
                <a:gd name="connsiteX17" fmla="*/ 1626584 w 3195828"/>
                <a:gd name="connsiteY17" fmla="*/ 285750 h 1814512"/>
                <a:gd name="connsiteX18" fmla="*/ 1652778 w 3195828"/>
                <a:gd name="connsiteY18" fmla="*/ 269081 h 1814512"/>
                <a:gd name="connsiteX19" fmla="*/ 1781365 w 3195828"/>
                <a:gd name="connsiteY19" fmla="*/ 178593 h 1814512"/>
                <a:gd name="connsiteX20" fmla="*/ 1809940 w 3195828"/>
                <a:gd name="connsiteY20" fmla="*/ 176212 h 1814512"/>
                <a:gd name="connsiteX21" fmla="*/ 1819465 w 3195828"/>
                <a:gd name="connsiteY21" fmla="*/ 228600 h 1814512"/>
                <a:gd name="connsiteX22" fmla="*/ 1812322 w 3195828"/>
                <a:gd name="connsiteY22" fmla="*/ 261937 h 1814512"/>
                <a:gd name="connsiteX23" fmla="*/ 1888522 w 3195828"/>
                <a:gd name="connsiteY23" fmla="*/ 280987 h 1814512"/>
                <a:gd name="connsiteX24" fmla="*/ 1936147 w 3195828"/>
                <a:gd name="connsiteY24" fmla="*/ 228600 h 1814512"/>
                <a:gd name="connsiteX25" fmla="*/ 1988534 w 3195828"/>
                <a:gd name="connsiteY25" fmla="*/ 183356 h 1814512"/>
                <a:gd name="connsiteX26" fmla="*/ 2009965 w 3195828"/>
                <a:gd name="connsiteY26" fmla="*/ 133350 h 1814512"/>
                <a:gd name="connsiteX27" fmla="*/ 2059972 w 3195828"/>
                <a:gd name="connsiteY27" fmla="*/ 109537 h 1814512"/>
                <a:gd name="connsiteX28" fmla="*/ 2100453 w 3195828"/>
                <a:gd name="connsiteY28" fmla="*/ 80962 h 1814512"/>
                <a:gd name="connsiteX29" fmla="*/ 2145697 w 3195828"/>
                <a:gd name="connsiteY29" fmla="*/ 33337 h 1814512"/>
                <a:gd name="connsiteX30" fmla="*/ 2190940 w 3195828"/>
                <a:gd name="connsiteY30" fmla="*/ 33337 h 1814512"/>
                <a:gd name="connsiteX31" fmla="*/ 2226659 w 3195828"/>
                <a:gd name="connsiteY31" fmla="*/ 0 h 1814512"/>
                <a:gd name="connsiteX32" fmla="*/ 2293334 w 3195828"/>
                <a:gd name="connsiteY32" fmla="*/ 71437 h 1814512"/>
                <a:gd name="connsiteX33" fmla="*/ 2269522 w 3195828"/>
                <a:gd name="connsiteY33" fmla="*/ 102393 h 1814512"/>
                <a:gd name="connsiteX34" fmla="*/ 2262378 w 3195828"/>
                <a:gd name="connsiteY34" fmla="*/ 138112 h 1814512"/>
                <a:gd name="connsiteX35" fmla="*/ 2307622 w 3195828"/>
                <a:gd name="connsiteY35" fmla="*/ 180975 h 1814512"/>
                <a:gd name="connsiteX36" fmla="*/ 2371915 w 3195828"/>
                <a:gd name="connsiteY36" fmla="*/ 178593 h 1814512"/>
                <a:gd name="connsiteX37" fmla="*/ 2407634 w 3195828"/>
                <a:gd name="connsiteY37" fmla="*/ 183356 h 1814512"/>
                <a:gd name="connsiteX38" fmla="*/ 2486215 w 3195828"/>
                <a:gd name="connsiteY38" fmla="*/ 230981 h 1814512"/>
                <a:gd name="connsiteX39" fmla="*/ 2521934 w 3195828"/>
                <a:gd name="connsiteY39" fmla="*/ 245268 h 1814512"/>
                <a:gd name="connsiteX40" fmla="*/ 2524315 w 3195828"/>
                <a:gd name="connsiteY40" fmla="*/ 292893 h 1814512"/>
                <a:gd name="connsiteX41" fmla="*/ 2507647 w 3195828"/>
                <a:gd name="connsiteY41" fmla="*/ 345281 h 1814512"/>
                <a:gd name="connsiteX42" fmla="*/ 2552890 w 3195828"/>
                <a:gd name="connsiteY42" fmla="*/ 359568 h 1814512"/>
                <a:gd name="connsiteX43" fmla="*/ 2588609 w 3195828"/>
                <a:gd name="connsiteY43" fmla="*/ 304800 h 1814512"/>
                <a:gd name="connsiteX44" fmla="*/ 2631472 w 3195828"/>
                <a:gd name="connsiteY44" fmla="*/ 295275 h 1814512"/>
                <a:gd name="connsiteX45" fmla="*/ 2688622 w 3195828"/>
                <a:gd name="connsiteY45" fmla="*/ 257175 h 1814512"/>
                <a:gd name="connsiteX46" fmla="*/ 2750534 w 3195828"/>
                <a:gd name="connsiteY46" fmla="*/ 266700 h 1814512"/>
                <a:gd name="connsiteX47" fmla="*/ 2826734 w 3195828"/>
                <a:gd name="connsiteY47" fmla="*/ 226218 h 1814512"/>
                <a:gd name="connsiteX48" fmla="*/ 2855309 w 3195828"/>
                <a:gd name="connsiteY48" fmla="*/ 166687 h 1814512"/>
                <a:gd name="connsiteX49" fmla="*/ 2869597 w 3195828"/>
                <a:gd name="connsiteY49" fmla="*/ 147637 h 1814512"/>
                <a:gd name="connsiteX50" fmla="*/ 2876740 w 3195828"/>
                <a:gd name="connsiteY50" fmla="*/ 142875 h 1814512"/>
                <a:gd name="connsiteX51" fmla="*/ 2886265 w 3195828"/>
                <a:gd name="connsiteY51" fmla="*/ 130968 h 1814512"/>
                <a:gd name="connsiteX52" fmla="*/ 2900553 w 3195828"/>
                <a:gd name="connsiteY52" fmla="*/ 92868 h 1814512"/>
                <a:gd name="connsiteX53" fmla="*/ 2983897 w 3195828"/>
                <a:gd name="connsiteY53" fmla="*/ 114300 h 1814512"/>
                <a:gd name="connsiteX54" fmla="*/ 3055334 w 3195828"/>
                <a:gd name="connsiteY54" fmla="*/ 130968 h 1814512"/>
                <a:gd name="connsiteX55" fmla="*/ 3069622 w 3195828"/>
                <a:gd name="connsiteY55" fmla="*/ 200025 h 1814512"/>
                <a:gd name="connsiteX56" fmla="*/ 3105340 w 3195828"/>
                <a:gd name="connsiteY56" fmla="*/ 252412 h 1814512"/>
                <a:gd name="connsiteX57" fmla="*/ 3091053 w 3195828"/>
                <a:gd name="connsiteY57" fmla="*/ 259556 h 1814512"/>
                <a:gd name="connsiteX58" fmla="*/ 3050572 w 3195828"/>
                <a:gd name="connsiteY58" fmla="*/ 283368 h 1814512"/>
                <a:gd name="connsiteX59" fmla="*/ 3021997 w 3195828"/>
                <a:gd name="connsiteY59" fmla="*/ 314325 h 1814512"/>
                <a:gd name="connsiteX60" fmla="*/ 2993422 w 3195828"/>
                <a:gd name="connsiteY60" fmla="*/ 354806 h 1814512"/>
                <a:gd name="connsiteX61" fmla="*/ 2991040 w 3195828"/>
                <a:gd name="connsiteY61" fmla="*/ 416718 h 1814512"/>
                <a:gd name="connsiteX62" fmla="*/ 3005328 w 3195828"/>
                <a:gd name="connsiteY62" fmla="*/ 466725 h 1814512"/>
                <a:gd name="connsiteX63" fmla="*/ 3031522 w 3195828"/>
                <a:gd name="connsiteY63" fmla="*/ 511968 h 1814512"/>
                <a:gd name="connsiteX64" fmla="*/ 3055334 w 3195828"/>
                <a:gd name="connsiteY64" fmla="*/ 535781 h 1814512"/>
                <a:gd name="connsiteX65" fmla="*/ 3036284 w 3195828"/>
                <a:gd name="connsiteY65" fmla="*/ 564356 h 1814512"/>
                <a:gd name="connsiteX66" fmla="*/ 3014853 w 3195828"/>
                <a:gd name="connsiteY66" fmla="*/ 590550 h 1814512"/>
                <a:gd name="connsiteX67" fmla="*/ 3010090 w 3195828"/>
                <a:gd name="connsiteY67" fmla="*/ 640556 h 1814512"/>
                <a:gd name="connsiteX68" fmla="*/ 3024378 w 3195828"/>
                <a:gd name="connsiteY68" fmla="*/ 666750 h 1814512"/>
                <a:gd name="connsiteX69" fmla="*/ 3050572 w 3195828"/>
                <a:gd name="connsiteY69" fmla="*/ 716756 h 1814512"/>
                <a:gd name="connsiteX70" fmla="*/ 3074384 w 3195828"/>
                <a:gd name="connsiteY70" fmla="*/ 733425 h 1814512"/>
                <a:gd name="connsiteX71" fmla="*/ 3064859 w 3195828"/>
                <a:gd name="connsiteY71" fmla="*/ 769143 h 1814512"/>
                <a:gd name="connsiteX72" fmla="*/ 3057715 w 3195828"/>
                <a:gd name="connsiteY72" fmla="*/ 790575 h 1814512"/>
                <a:gd name="connsiteX73" fmla="*/ 3031522 w 3195828"/>
                <a:gd name="connsiteY73" fmla="*/ 807243 h 1814512"/>
                <a:gd name="connsiteX74" fmla="*/ 3005328 w 3195828"/>
                <a:gd name="connsiteY74" fmla="*/ 828675 h 1814512"/>
                <a:gd name="connsiteX75" fmla="*/ 3017234 w 3195828"/>
                <a:gd name="connsiteY75" fmla="*/ 859631 h 1814512"/>
                <a:gd name="connsiteX76" fmla="*/ 3026759 w 3195828"/>
                <a:gd name="connsiteY76" fmla="*/ 883443 h 1814512"/>
                <a:gd name="connsiteX77" fmla="*/ 3102959 w 3195828"/>
                <a:gd name="connsiteY77" fmla="*/ 962025 h 1814512"/>
                <a:gd name="connsiteX78" fmla="*/ 3055334 w 3195828"/>
                <a:gd name="connsiteY78" fmla="*/ 1021556 h 1814512"/>
                <a:gd name="connsiteX79" fmla="*/ 3052953 w 3195828"/>
                <a:gd name="connsiteY79" fmla="*/ 1181100 h 1814512"/>
                <a:gd name="connsiteX80" fmla="*/ 3012472 w 3195828"/>
                <a:gd name="connsiteY80" fmla="*/ 1214437 h 1814512"/>
                <a:gd name="connsiteX81" fmla="*/ 3074384 w 3195828"/>
                <a:gd name="connsiteY81" fmla="*/ 1293018 h 1814512"/>
                <a:gd name="connsiteX82" fmla="*/ 3131534 w 3195828"/>
                <a:gd name="connsiteY82" fmla="*/ 1238250 h 1814512"/>
                <a:gd name="connsiteX83" fmla="*/ 3195828 w 3195828"/>
                <a:gd name="connsiteY83" fmla="*/ 1240631 h 1814512"/>
                <a:gd name="connsiteX84" fmla="*/ 3188684 w 3195828"/>
                <a:gd name="connsiteY84" fmla="*/ 1283493 h 1814512"/>
                <a:gd name="connsiteX85" fmla="*/ 3188684 w 3195828"/>
                <a:gd name="connsiteY85" fmla="*/ 1419225 h 1814512"/>
                <a:gd name="connsiteX86" fmla="*/ 3152965 w 3195828"/>
                <a:gd name="connsiteY86" fmla="*/ 1431131 h 1814512"/>
                <a:gd name="connsiteX87" fmla="*/ 3067240 w 3195828"/>
                <a:gd name="connsiteY87" fmla="*/ 1443037 h 1814512"/>
                <a:gd name="connsiteX88" fmla="*/ 2738628 w 3195828"/>
                <a:gd name="connsiteY88" fmla="*/ 1459706 h 1814512"/>
                <a:gd name="connsiteX89" fmla="*/ 2631472 w 3195828"/>
                <a:gd name="connsiteY89" fmla="*/ 1488281 h 1814512"/>
                <a:gd name="connsiteX90" fmla="*/ 2393347 w 3195828"/>
                <a:gd name="connsiteY90" fmla="*/ 1728787 h 1814512"/>
                <a:gd name="connsiteX91" fmla="*/ 1507522 w 3195828"/>
                <a:gd name="connsiteY91" fmla="*/ 1781175 h 1814512"/>
                <a:gd name="connsiteX92" fmla="*/ 1352740 w 3195828"/>
                <a:gd name="connsiteY92" fmla="*/ 1802606 h 1814512"/>
                <a:gd name="connsiteX93" fmla="*/ 931259 w 3195828"/>
                <a:gd name="connsiteY93" fmla="*/ 1814512 h 1814512"/>
                <a:gd name="connsiteX94" fmla="*/ 893159 w 3195828"/>
                <a:gd name="connsiteY94" fmla="*/ 1747837 h 1814512"/>
                <a:gd name="connsiteX95" fmla="*/ 805053 w 3195828"/>
                <a:gd name="connsiteY95" fmla="*/ 1747837 h 1814512"/>
                <a:gd name="connsiteX96" fmla="*/ 781240 w 3195828"/>
                <a:gd name="connsiteY96" fmla="*/ 1738312 h 1814512"/>
                <a:gd name="connsiteX97" fmla="*/ 726472 w 3195828"/>
                <a:gd name="connsiteY97" fmla="*/ 1776412 h 1814512"/>
                <a:gd name="connsiteX98" fmla="*/ 538353 w 3195828"/>
                <a:gd name="connsiteY98" fmla="*/ 1764506 h 1814512"/>
                <a:gd name="connsiteX99" fmla="*/ 462153 w 3195828"/>
                <a:gd name="connsiteY99" fmla="*/ 1690687 h 1814512"/>
                <a:gd name="connsiteX100" fmla="*/ 288322 w 3195828"/>
                <a:gd name="connsiteY100" fmla="*/ 1581150 h 1814512"/>
                <a:gd name="connsiteX101" fmla="*/ 107347 w 3195828"/>
                <a:gd name="connsiteY101" fmla="*/ 1514475 h 1814512"/>
                <a:gd name="connsiteX102" fmla="*/ 45434 w 3195828"/>
                <a:gd name="connsiteY102" fmla="*/ 1478756 h 1814512"/>
                <a:gd name="connsiteX103" fmla="*/ 2572 w 3195828"/>
                <a:gd name="connsiteY103" fmla="*/ 1426368 h 1814512"/>
                <a:gd name="connsiteX104" fmla="*/ 109728 w 3195828"/>
                <a:gd name="connsiteY104" fmla="*/ 1402556 h 1814512"/>
                <a:gd name="connsiteX105" fmla="*/ 1071753 w 319582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1112043 w 3236118"/>
                <a:gd name="connsiteY105" fmla="*/ 295275 h 1814512"/>
                <a:gd name="connsiteX0" fmla="*/ 1112043 w 3236118"/>
                <a:gd name="connsiteY0" fmla="*/ 295275 h 1814512"/>
                <a:gd name="connsiteX1" fmla="*/ 1166812 w 3236118"/>
                <a:gd name="connsiteY1" fmla="*/ 240506 h 1814512"/>
                <a:gd name="connsiteX2" fmla="*/ 1190624 w 3236118"/>
                <a:gd name="connsiteY2" fmla="*/ 195262 h 1814512"/>
                <a:gd name="connsiteX3" fmla="*/ 1235868 w 3236118"/>
                <a:gd name="connsiteY3" fmla="*/ 180975 h 1814512"/>
                <a:gd name="connsiteX4" fmla="*/ 1266824 w 3236118"/>
                <a:gd name="connsiteY4" fmla="*/ 209550 h 1814512"/>
                <a:gd name="connsiteX5" fmla="*/ 1283493 w 3236118"/>
                <a:gd name="connsiteY5" fmla="*/ 250031 h 1814512"/>
                <a:gd name="connsiteX6" fmla="*/ 1316830 w 3236118"/>
                <a:gd name="connsiteY6" fmla="*/ 278606 h 1814512"/>
                <a:gd name="connsiteX7" fmla="*/ 1338262 w 3236118"/>
                <a:gd name="connsiteY7" fmla="*/ 280987 h 1814512"/>
                <a:gd name="connsiteX8" fmla="*/ 1393030 w 3236118"/>
                <a:gd name="connsiteY8" fmla="*/ 280987 h 1814512"/>
                <a:gd name="connsiteX9" fmla="*/ 1423987 w 3236118"/>
                <a:gd name="connsiteY9" fmla="*/ 314325 h 1814512"/>
                <a:gd name="connsiteX10" fmla="*/ 1426368 w 3236118"/>
                <a:gd name="connsiteY10" fmla="*/ 335756 h 1814512"/>
                <a:gd name="connsiteX11" fmla="*/ 1438274 w 3236118"/>
                <a:gd name="connsiteY11" fmla="*/ 373856 h 1814512"/>
                <a:gd name="connsiteX12" fmla="*/ 1478755 w 3236118"/>
                <a:gd name="connsiteY12" fmla="*/ 357187 h 1814512"/>
                <a:gd name="connsiteX13" fmla="*/ 1538287 w 3236118"/>
                <a:gd name="connsiteY13" fmla="*/ 373856 h 1814512"/>
                <a:gd name="connsiteX14" fmla="*/ 1609724 w 3236118"/>
                <a:gd name="connsiteY14" fmla="*/ 385762 h 1814512"/>
                <a:gd name="connsiteX15" fmla="*/ 1650205 w 3236118"/>
                <a:gd name="connsiteY15" fmla="*/ 369093 h 1814512"/>
                <a:gd name="connsiteX16" fmla="*/ 1662112 w 3236118"/>
                <a:gd name="connsiteY16" fmla="*/ 311943 h 1814512"/>
                <a:gd name="connsiteX17" fmla="*/ 1666874 w 3236118"/>
                <a:gd name="connsiteY17" fmla="*/ 285750 h 1814512"/>
                <a:gd name="connsiteX18" fmla="*/ 1693068 w 3236118"/>
                <a:gd name="connsiteY18" fmla="*/ 269081 h 1814512"/>
                <a:gd name="connsiteX19" fmla="*/ 1821655 w 3236118"/>
                <a:gd name="connsiteY19" fmla="*/ 178593 h 1814512"/>
                <a:gd name="connsiteX20" fmla="*/ 1850230 w 3236118"/>
                <a:gd name="connsiteY20" fmla="*/ 176212 h 1814512"/>
                <a:gd name="connsiteX21" fmla="*/ 1859755 w 3236118"/>
                <a:gd name="connsiteY21" fmla="*/ 228600 h 1814512"/>
                <a:gd name="connsiteX22" fmla="*/ 1852612 w 3236118"/>
                <a:gd name="connsiteY22" fmla="*/ 261937 h 1814512"/>
                <a:gd name="connsiteX23" fmla="*/ 1928812 w 3236118"/>
                <a:gd name="connsiteY23" fmla="*/ 280987 h 1814512"/>
                <a:gd name="connsiteX24" fmla="*/ 1976437 w 3236118"/>
                <a:gd name="connsiteY24" fmla="*/ 228600 h 1814512"/>
                <a:gd name="connsiteX25" fmla="*/ 2028824 w 3236118"/>
                <a:gd name="connsiteY25" fmla="*/ 183356 h 1814512"/>
                <a:gd name="connsiteX26" fmla="*/ 2050255 w 3236118"/>
                <a:gd name="connsiteY26" fmla="*/ 133350 h 1814512"/>
                <a:gd name="connsiteX27" fmla="*/ 2100262 w 3236118"/>
                <a:gd name="connsiteY27" fmla="*/ 109537 h 1814512"/>
                <a:gd name="connsiteX28" fmla="*/ 2140743 w 3236118"/>
                <a:gd name="connsiteY28" fmla="*/ 80962 h 1814512"/>
                <a:gd name="connsiteX29" fmla="*/ 2185987 w 3236118"/>
                <a:gd name="connsiteY29" fmla="*/ 33337 h 1814512"/>
                <a:gd name="connsiteX30" fmla="*/ 2231230 w 3236118"/>
                <a:gd name="connsiteY30" fmla="*/ 33337 h 1814512"/>
                <a:gd name="connsiteX31" fmla="*/ 2266949 w 3236118"/>
                <a:gd name="connsiteY31" fmla="*/ 0 h 1814512"/>
                <a:gd name="connsiteX32" fmla="*/ 2333624 w 3236118"/>
                <a:gd name="connsiteY32" fmla="*/ 71437 h 1814512"/>
                <a:gd name="connsiteX33" fmla="*/ 2309812 w 3236118"/>
                <a:gd name="connsiteY33" fmla="*/ 102393 h 1814512"/>
                <a:gd name="connsiteX34" fmla="*/ 2302668 w 3236118"/>
                <a:gd name="connsiteY34" fmla="*/ 138112 h 1814512"/>
                <a:gd name="connsiteX35" fmla="*/ 2347912 w 3236118"/>
                <a:gd name="connsiteY35" fmla="*/ 180975 h 1814512"/>
                <a:gd name="connsiteX36" fmla="*/ 2412205 w 3236118"/>
                <a:gd name="connsiteY36" fmla="*/ 178593 h 1814512"/>
                <a:gd name="connsiteX37" fmla="*/ 2447924 w 3236118"/>
                <a:gd name="connsiteY37" fmla="*/ 183356 h 1814512"/>
                <a:gd name="connsiteX38" fmla="*/ 2526505 w 3236118"/>
                <a:gd name="connsiteY38" fmla="*/ 230981 h 1814512"/>
                <a:gd name="connsiteX39" fmla="*/ 2562224 w 3236118"/>
                <a:gd name="connsiteY39" fmla="*/ 245268 h 1814512"/>
                <a:gd name="connsiteX40" fmla="*/ 2564605 w 3236118"/>
                <a:gd name="connsiteY40" fmla="*/ 292893 h 1814512"/>
                <a:gd name="connsiteX41" fmla="*/ 2547937 w 3236118"/>
                <a:gd name="connsiteY41" fmla="*/ 345281 h 1814512"/>
                <a:gd name="connsiteX42" fmla="*/ 2593180 w 3236118"/>
                <a:gd name="connsiteY42" fmla="*/ 359568 h 1814512"/>
                <a:gd name="connsiteX43" fmla="*/ 2628899 w 3236118"/>
                <a:gd name="connsiteY43" fmla="*/ 304800 h 1814512"/>
                <a:gd name="connsiteX44" fmla="*/ 2671762 w 3236118"/>
                <a:gd name="connsiteY44" fmla="*/ 295275 h 1814512"/>
                <a:gd name="connsiteX45" fmla="*/ 2728912 w 3236118"/>
                <a:gd name="connsiteY45" fmla="*/ 257175 h 1814512"/>
                <a:gd name="connsiteX46" fmla="*/ 2790824 w 3236118"/>
                <a:gd name="connsiteY46" fmla="*/ 266700 h 1814512"/>
                <a:gd name="connsiteX47" fmla="*/ 2867024 w 3236118"/>
                <a:gd name="connsiteY47" fmla="*/ 226218 h 1814512"/>
                <a:gd name="connsiteX48" fmla="*/ 2895599 w 3236118"/>
                <a:gd name="connsiteY48" fmla="*/ 166687 h 1814512"/>
                <a:gd name="connsiteX49" fmla="*/ 2909887 w 3236118"/>
                <a:gd name="connsiteY49" fmla="*/ 147637 h 1814512"/>
                <a:gd name="connsiteX50" fmla="*/ 2917030 w 3236118"/>
                <a:gd name="connsiteY50" fmla="*/ 142875 h 1814512"/>
                <a:gd name="connsiteX51" fmla="*/ 2926555 w 3236118"/>
                <a:gd name="connsiteY51" fmla="*/ 130968 h 1814512"/>
                <a:gd name="connsiteX52" fmla="*/ 2940843 w 3236118"/>
                <a:gd name="connsiteY52" fmla="*/ 92868 h 1814512"/>
                <a:gd name="connsiteX53" fmla="*/ 3024187 w 3236118"/>
                <a:gd name="connsiteY53" fmla="*/ 114300 h 1814512"/>
                <a:gd name="connsiteX54" fmla="*/ 3095624 w 3236118"/>
                <a:gd name="connsiteY54" fmla="*/ 130968 h 1814512"/>
                <a:gd name="connsiteX55" fmla="*/ 3109912 w 3236118"/>
                <a:gd name="connsiteY55" fmla="*/ 200025 h 1814512"/>
                <a:gd name="connsiteX56" fmla="*/ 3145630 w 3236118"/>
                <a:gd name="connsiteY56" fmla="*/ 252412 h 1814512"/>
                <a:gd name="connsiteX57" fmla="*/ 3131343 w 3236118"/>
                <a:gd name="connsiteY57" fmla="*/ 259556 h 1814512"/>
                <a:gd name="connsiteX58" fmla="*/ 3090862 w 3236118"/>
                <a:gd name="connsiteY58" fmla="*/ 283368 h 1814512"/>
                <a:gd name="connsiteX59" fmla="*/ 3062287 w 3236118"/>
                <a:gd name="connsiteY59" fmla="*/ 314325 h 1814512"/>
                <a:gd name="connsiteX60" fmla="*/ 3033712 w 3236118"/>
                <a:gd name="connsiteY60" fmla="*/ 354806 h 1814512"/>
                <a:gd name="connsiteX61" fmla="*/ 3031330 w 3236118"/>
                <a:gd name="connsiteY61" fmla="*/ 416718 h 1814512"/>
                <a:gd name="connsiteX62" fmla="*/ 3045618 w 3236118"/>
                <a:gd name="connsiteY62" fmla="*/ 466725 h 1814512"/>
                <a:gd name="connsiteX63" fmla="*/ 3071812 w 3236118"/>
                <a:gd name="connsiteY63" fmla="*/ 511968 h 1814512"/>
                <a:gd name="connsiteX64" fmla="*/ 3095624 w 3236118"/>
                <a:gd name="connsiteY64" fmla="*/ 535781 h 1814512"/>
                <a:gd name="connsiteX65" fmla="*/ 3076574 w 3236118"/>
                <a:gd name="connsiteY65" fmla="*/ 564356 h 1814512"/>
                <a:gd name="connsiteX66" fmla="*/ 3055143 w 3236118"/>
                <a:gd name="connsiteY66" fmla="*/ 590550 h 1814512"/>
                <a:gd name="connsiteX67" fmla="*/ 3050380 w 3236118"/>
                <a:gd name="connsiteY67" fmla="*/ 640556 h 1814512"/>
                <a:gd name="connsiteX68" fmla="*/ 3064668 w 3236118"/>
                <a:gd name="connsiteY68" fmla="*/ 666750 h 1814512"/>
                <a:gd name="connsiteX69" fmla="*/ 3090862 w 3236118"/>
                <a:gd name="connsiteY69" fmla="*/ 716756 h 1814512"/>
                <a:gd name="connsiteX70" fmla="*/ 3114674 w 3236118"/>
                <a:gd name="connsiteY70" fmla="*/ 733425 h 1814512"/>
                <a:gd name="connsiteX71" fmla="*/ 3105149 w 3236118"/>
                <a:gd name="connsiteY71" fmla="*/ 769143 h 1814512"/>
                <a:gd name="connsiteX72" fmla="*/ 3098005 w 3236118"/>
                <a:gd name="connsiteY72" fmla="*/ 790575 h 1814512"/>
                <a:gd name="connsiteX73" fmla="*/ 3071812 w 3236118"/>
                <a:gd name="connsiteY73" fmla="*/ 807243 h 1814512"/>
                <a:gd name="connsiteX74" fmla="*/ 3045618 w 3236118"/>
                <a:gd name="connsiteY74" fmla="*/ 828675 h 1814512"/>
                <a:gd name="connsiteX75" fmla="*/ 3057524 w 3236118"/>
                <a:gd name="connsiteY75" fmla="*/ 859631 h 1814512"/>
                <a:gd name="connsiteX76" fmla="*/ 3067049 w 3236118"/>
                <a:gd name="connsiteY76" fmla="*/ 883443 h 1814512"/>
                <a:gd name="connsiteX77" fmla="*/ 3143249 w 3236118"/>
                <a:gd name="connsiteY77" fmla="*/ 962025 h 1814512"/>
                <a:gd name="connsiteX78" fmla="*/ 3095624 w 3236118"/>
                <a:gd name="connsiteY78" fmla="*/ 1021556 h 1814512"/>
                <a:gd name="connsiteX79" fmla="*/ 3093243 w 3236118"/>
                <a:gd name="connsiteY79" fmla="*/ 1181100 h 1814512"/>
                <a:gd name="connsiteX80" fmla="*/ 3052762 w 3236118"/>
                <a:gd name="connsiteY80" fmla="*/ 1214437 h 1814512"/>
                <a:gd name="connsiteX81" fmla="*/ 3114674 w 3236118"/>
                <a:gd name="connsiteY81" fmla="*/ 1293018 h 1814512"/>
                <a:gd name="connsiteX82" fmla="*/ 3171824 w 3236118"/>
                <a:gd name="connsiteY82" fmla="*/ 1238250 h 1814512"/>
                <a:gd name="connsiteX83" fmla="*/ 3236118 w 3236118"/>
                <a:gd name="connsiteY83" fmla="*/ 1240631 h 1814512"/>
                <a:gd name="connsiteX84" fmla="*/ 3228974 w 3236118"/>
                <a:gd name="connsiteY84" fmla="*/ 1283493 h 1814512"/>
                <a:gd name="connsiteX85" fmla="*/ 3228974 w 3236118"/>
                <a:gd name="connsiteY85" fmla="*/ 1419225 h 1814512"/>
                <a:gd name="connsiteX86" fmla="*/ 3193255 w 3236118"/>
                <a:gd name="connsiteY86" fmla="*/ 1431131 h 1814512"/>
                <a:gd name="connsiteX87" fmla="*/ 3107530 w 3236118"/>
                <a:gd name="connsiteY87" fmla="*/ 1443037 h 1814512"/>
                <a:gd name="connsiteX88" fmla="*/ 2778918 w 3236118"/>
                <a:gd name="connsiteY88" fmla="*/ 1459706 h 1814512"/>
                <a:gd name="connsiteX89" fmla="*/ 2671762 w 3236118"/>
                <a:gd name="connsiteY89" fmla="*/ 1488281 h 1814512"/>
                <a:gd name="connsiteX90" fmla="*/ 2433637 w 3236118"/>
                <a:gd name="connsiteY90" fmla="*/ 1728787 h 1814512"/>
                <a:gd name="connsiteX91" fmla="*/ 1547812 w 3236118"/>
                <a:gd name="connsiteY91" fmla="*/ 1781175 h 1814512"/>
                <a:gd name="connsiteX92" fmla="*/ 1393030 w 3236118"/>
                <a:gd name="connsiteY92" fmla="*/ 1802606 h 1814512"/>
                <a:gd name="connsiteX93" fmla="*/ 971549 w 3236118"/>
                <a:gd name="connsiteY93" fmla="*/ 1814512 h 1814512"/>
                <a:gd name="connsiteX94" fmla="*/ 933449 w 3236118"/>
                <a:gd name="connsiteY94" fmla="*/ 1747837 h 1814512"/>
                <a:gd name="connsiteX95" fmla="*/ 845343 w 3236118"/>
                <a:gd name="connsiteY95" fmla="*/ 1747837 h 1814512"/>
                <a:gd name="connsiteX96" fmla="*/ 821530 w 3236118"/>
                <a:gd name="connsiteY96" fmla="*/ 1738312 h 1814512"/>
                <a:gd name="connsiteX97" fmla="*/ 766762 w 3236118"/>
                <a:gd name="connsiteY97" fmla="*/ 1776412 h 1814512"/>
                <a:gd name="connsiteX98" fmla="*/ 578643 w 3236118"/>
                <a:gd name="connsiteY98" fmla="*/ 1764506 h 1814512"/>
                <a:gd name="connsiteX99" fmla="*/ 502443 w 3236118"/>
                <a:gd name="connsiteY99" fmla="*/ 1690687 h 1814512"/>
                <a:gd name="connsiteX100" fmla="*/ 328612 w 3236118"/>
                <a:gd name="connsiteY100" fmla="*/ 1581150 h 1814512"/>
                <a:gd name="connsiteX101" fmla="*/ 147637 w 3236118"/>
                <a:gd name="connsiteY101" fmla="*/ 1514475 h 1814512"/>
                <a:gd name="connsiteX102" fmla="*/ 85724 w 3236118"/>
                <a:gd name="connsiteY102" fmla="*/ 1478756 h 1814512"/>
                <a:gd name="connsiteX103" fmla="*/ 42862 w 3236118"/>
                <a:gd name="connsiteY103" fmla="*/ 1426368 h 1814512"/>
                <a:gd name="connsiteX104" fmla="*/ 0 w 3236118"/>
                <a:gd name="connsiteY104" fmla="*/ 1428749 h 1814512"/>
                <a:gd name="connsiteX105" fmla="*/ 78580 w 3236118"/>
                <a:gd name="connsiteY105" fmla="*/ 1352550 h 1814512"/>
                <a:gd name="connsiteX106" fmla="*/ 1112043 w 3236118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112044 w 3236119"/>
                <a:gd name="connsiteY10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147639 w 3236119"/>
                <a:gd name="connsiteY106" fmla="*/ 1245393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1112044 w 3236119"/>
                <a:gd name="connsiteY10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73857 w 3236119"/>
                <a:gd name="connsiteY107" fmla="*/ 109299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61939 w 3236119"/>
                <a:gd name="connsiteY107" fmla="*/ 1112043 h 1814512"/>
                <a:gd name="connsiteX108" fmla="*/ 1112044 w 3236119"/>
                <a:gd name="connsiteY10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288132 w 3236119"/>
                <a:gd name="connsiteY107" fmla="*/ 1152525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1112044 w 3236119"/>
                <a:gd name="connsiteY10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316707 w 3236119"/>
                <a:gd name="connsiteY109" fmla="*/ 1064418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61939 w 3236119"/>
                <a:gd name="connsiteY108" fmla="*/ 1112043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1112044 w 3236119"/>
                <a:gd name="connsiteY11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14326 w 3236119"/>
                <a:gd name="connsiteY110" fmla="*/ 1009650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1112044 w 3236119"/>
                <a:gd name="connsiteY11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71476 w 3236119"/>
                <a:gd name="connsiteY111" fmla="*/ 976312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1112044 w 3236119"/>
                <a:gd name="connsiteY11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402432 w 3236119"/>
                <a:gd name="connsiteY112" fmla="*/ 907256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1112044 w 3236119"/>
                <a:gd name="connsiteY11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47676 w 3236119"/>
                <a:gd name="connsiteY113" fmla="*/ 847725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1112044 w 3236119"/>
                <a:gd name="connsiteY11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7676 w 3236119"/>
                <a:gd name="connsiteY114" fmla="*/ 790575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1112044 w 3236119"/>
                <a:gd name="connsiteY11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90539 w 3236119"/>
                <a:gd name="connsiteY115" fmla="*/ 778668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1112044 w 3236119"/>
                <a:gd name="connsiteY11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521495 w 3236119"/>
                <a:gd name="connsiteY116" fmla="*/ 804862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4814 w 3236119"/>
                <a:gd name="connsiteY113" fmla="*/ 823912 h 1814512"/>
                <a:gd name="connsiteX114" fmla="*/ 445295 w 3236119"/>
                <a:gd name="connsiteY114" fmla="*/ 812006 h 1814512"/>
                <a:gd name="connsiteX115" fmla="*/ 471489 w 3236119"/>
                <a:gd name="connsiteY115" fmla="*/ 850106 h 1814512"/>
                <a:gd name="connsiteX116" fmla="*/ 600076 w 3236119"/>
                <a:gd name="connsiteY116" fmla="*/ 866775 h 1814512"/>
                <a:gd name="connsiteX117" fmla="*/ 1112044 w 3236119"/>
                <a:gd name="connsiteY11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397670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1112044 w 3236119"/>
                <a:gd name="connsiteY11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719139 w 3236119"/>
                <a:gd name="connsiteY118" fmla="*/ 731043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1112044 w 3236119"/>
                <a:gd name="connsiteY11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57226 w 3236119"/>
                <a:gd name="connsiteY119" fmla="*/ 781050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1112044 w 3236119"/>
                <a:gd name="connsiteY12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33426 w 3236119"/>
                <a:gd name="connsiteY120" fmla="*/ 773906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1112044 w 3236119"/>
                <a:gd name="connsiteY12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66764 w 3236119"/>
                <a:gd name="connsiteY121" fmla="*/ 702468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1112044 w 3236119"/>
                <a:gd name="connsiteY122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819151 w 3236119"/>
                <a:gd name="connsiteY122" fmla="*/ 671512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1112044 w 3236119"/>
                <a:gd name="connsiteY123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847726 w 3236119"/>
                <a:gd name="connsiteY123" fmla="*/ 588168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112044 w 3236119"/>
                <a:gd name="connsiteY124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7270 w 3236119"/>
                <a:gd name="connsiteY124" fmla="*/ 419100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16782 w 3236119"/>
                <a:gd name="connsiteY123" fmla="*/ 540543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112044 w 3236119"/>
                <a:gd name="connsiteY125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64420 w 3236119"/>
                <a:gd name="connsiteY125" fmla="*/ 333375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88232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11957 w 3236119"/>
                <a:gd name="connsiteY113" fmla="*/ 862012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9557 w 3236119"/>
                <a:gd name="connsiteY109" fmla="*/ 1057275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28613 w 3236119"/>
                <a:gd name="connsiteY100" fmla="*/ 1581150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30995 w 3236119"/>
                <a:gd name="connsiteY100" fmla="*/ 1578769 h 1814512"/>
                <a:gd name="connsiteX101" fmla="*/ 147638 w 3236119"/>
                <a:gd name="connsiteY101" fmla="*/ 1514475 h 1814512"/>
                <a:gd name="connsiteX102" fmla="*/ 85725 w 3236119"/>
                <a:gd name="connsiteY102" fmla="*/ 1478756 h 1814512"/>
                <a:gd name="connsiteX103" fmla="*/ 42863 w 3236119"/>
                <a:gd name="connsiteY103" fmla="*/ 1426368 h 1814512"/>
                <a:gd name="connsiteX104" fmla="*/ 1 w 3236119"/>
                <a:gd name="connsiteY104" fmla="*/ 1428749 h 1814512"/>
                <a:gd name="connsiteX105" fmla="*/ 0 w 3236119"/>
                <a:gd name="connsiteY105" fmla="*/ 1397793 h 1814512"/>
                <a:gd name="connsiteX106" fmla="*/ 307182 w 3236119"/>
                <a:gd name="connsiteY106" fmla="*/ 1171575 h 1814512"/>
                <a:gd name="connsiteX107" fmla="*/ 300039 w 3236119"/>
                <a:gd name="connsiteY107" fmla="*/ 1143000 h 1814512"/>
                <a:gd name="connsiteX108" fmla="*/ 252414 w 3236119"/>
                <a:gd name="connsiteY108" fmla="*/ 1100137 h 1814512"/>
                <a:gd name="connsiteX109" fmla="*/ 257176 w 3236119"/>
                <a:gd name="connsiteY109" fmla="*/ 1052513 h 1814512"/>
                <a:gd name="connsiteX110" fmla="*/ 307182 w 3236119"/>
                <a:gd name="connsiteY110" fmla="*/ 1038225 h 1814512"/>
                <a:gd name="connsiteX111" fmla="*/ 314326 w 3236119"/>
                <a:gd name="connsiteY111" fmla="*/ 985837 h 1814512"/>
                <a:gd name="connsiteX112" fmla="*/ 390526 w 3236119"/>
                <a:gd name="connsiteY112" fmla="*/ 900112 h 1814512"/>
                <a:gd name="connsiteX113" fmla="*/ 402432 w 3236119"/>
                <a:gd name="connsiteY113" fmla="*/ 864393 h 1814512"/>
                <a:gd name="connsiteX114" fmla="*/ 404814 w 3236119"/>
                <a:gd name="connsiteY114" fmla="*/ 823912 h 1814512"/>
                <a:gd name="connsiteX115" fmla="*/ 445295 w 3236119"/>
                <a:gd name="connsiteY115" fmla="*/ 812006 h 1814512"/>
                <a:gd name="connsiteX116" fmla="*/ 471489 w 3236119"/>
                <a:gd name="connsiteY116" fmla="*/ 850106 h 1814512"/>
                <a:gd name="connsiteX117" fmla="*/ 600076 w 3236119"/>
                <a:gd name="connsiteY117" fmla="*/ 866775 h 1814512"/>
                <a:gd name="connsiteX118" fmla="*/ 638176 w 3236119"/>
                <a:gd name="connsiteY118" fmla="*/ 804862 h 1814512"/>
                <a:gd name="connsiteX119" fmla="*/ 692945 w 3236119"/>
                <a:gd name="connsiteY119" fmla="*/ 828675 h 1814512"/>
                <a:gd name="connsiteX120" fmla="*/ 709614 w 3236119"/>
                <a:gd name="connsiteY120" fmla="*/ 769143 h 1814512"/>
                <a:gd name="connsiteX121" fmla="*/ 778670 w 3236119"/>
                <a:gd name="connsiteY121" fmla="*/ 723900 h 1814512"/>
                <a:gd name="connsiteX122" fmla="*/ 783432 w 3236119"/>
                <a:gd name="connsiteY122" fmla="*/ 661987 h 1814512"/>
                <a:gd name="connsiteX123" fmla="*/ 933450 w 3236119"/>
                <a:gd name="connsiteY123" fmla="*/ 533399 h 1814512"/>
                <a:gd name="connsiteX124" fmla="*/ 1000126 w 3236119"/>
                <a:gd name="connsiteY124" fmla="*/ 397668 h 1814512"/>
                <a:gd name="connsiteX125" fmla="*/ 1073944 w 3236119"/>
                <a:gd name="connsiteY125" fmla="*/ 342900 h 1814512"/>
                <a:gd name="connsiteX126" fmla="*/ 1112044 w 3236119"/>
                <a:gd name="connsiteY126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61951 w 3236119"/>
                <a:gd name="connsiteY100" fmla="*/ 1597818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147638 w 3236119"/>
                <a:gd name="connsiteY102" fmla="*/ 1514475 h 1814512"/>
                <a:gd name="connsiteX103" fmla="*/ 85725 w 3236119"/>
                <a:gd name="connsiteY103" fmla="*/ 1478756 h 1814512"/>
                <a:gd name="connsiteX104" fmla="*/ 42863 w 3236119"/>
                <a:gd name="connsiteY104" fmla="*/ 1426368 h 1814512"/>
                <a:gd name="connsiteX105" fmla="*/ 1 w 3236119"/>
                <a:gd name="connsiteY105" fmla="*/ 1428749 h 1814512"/>
                <a:gd name="connsiteX106" fmla="*/ 0 w 3236119"/>
                <a:gd name="connsiteY106" fmla="*/ 1397793 h 1814512"/>
                <a:gd name="connsiteX107" fmla="*/ 307182 w 3236119"/>
                <a:gd name="connsiteY107" fmla="*/ 1171575 h 1814512"/>
                <a:gd name="connsiteX108" fmla="*/ 300039 w 3236119"/>
                <a:gd name="connsiteY108" fmla="*/ 1143000 h 1814512"/>
                <a:gd name="connsiteX109" fmla="*/ 252414 w 3236119"/>
                <a:gd name="connsiteY109" fmla="*/ 1100137 h 1814512"/>
                <a:gd name="connsiteX110" fmla="*/ 257176 w 3236119"/>
                <a:gd name="connsiteY110" fmla="*/ 1052513 h 1814512"/>
                <a:gd name="connsiteX111" fmla="*/ 307182 w 3236119"/>
                <a:gd name="connsiteY111" fmla="*/ 1038225 h 1814512"/>
                <a:gd name="connsiteX112" fmla="*/ 314326 w 3236119"/>
                <a:gd name="connsiteY112" fmla="*/ 985837 h 1814512"/>
                <a:gd name="connsiteX113" fmla="*/ 390526 w 3236119"/>
                <a:gd name="connsiteY113" fmla="*/ 900112 h 1814512"/>
                <a:gd name="connsiteX114" fmla="*/ 402432 w 3236119"/>
                <a:gd name="connsiteY114" fmla="*/ 864393 h 1814512"/>
                <a:gd name="connsiteX115" fmla="*/ 404814 w 3236119"/>
                <a:gd name="connsiteY115" fmla="*/ 823912 h 1814512"/>
                <a:gd name="connsiteX116" fmla="*/ 445295 w 3236119"/>
                <a:gd name="connsiteY116" fmla="*/ 812006 h 1814512"/>
                <a:gd name="connsiteX117" fmla="*/ 471489 w 3236119"/>
                <a:gd name="connsiteY117" fmla="*/ 850106 h 1814512"/>
                <a:gd name="connsiteX118" fmla="*/ 600076 w 3236119"/>
                <a:gd name="connsiteY118" fmla="*/ 866775 h 1814512"/>
                <a:gd name="connsiteX119" fmla="*/ 638176 w 3236119"/>
                <a:gd name="connsiteY119" fmla="*/ 804862 h 1814512"/>
                <a:gd name="connsiteX120" fmla="*/ 692945 w 3236119"/>
                <a:gd name="connsiteY120" fmla="*/ 828675 h 1814512"/>
                <a:gd name="connsiteX121" fmla="*/ 709614 w 3236119"/>
                <a:gd name="connsiteY121" fmla="*/ 769143 h 1814512"/>
                <a:gd name="connsiteX122" fmla="*/ 778670 w 3236119"/>
                <a:gd name="connsiteY122" fmla="*/ 723900 h 1814512"/>
                <a:gd name="connsiteX123" fmla="*/ 783432 w 3236119"/>
                <a:gd name="connsiteY123" fmla="*/ 661987 h 1814512"/>
                <a:gd name="connsiteX124" fmla="*/ 933450 w 3236119"/>
                <a:gd name="connsiteY124" fmla="*/ 533399 h 1814512"/>
                <a:gd name="connsiteX125" fmla="*/ 1000126 w 3236119"/>
                <a:gd name="connsiteY125" fmla="*/ 397668 h 1814512"/>
                <a:gd name="connsiteX126" fmla="*/ 1073944 w 3236119"/>
                <a:gd name="connsiteY126" fmla="*/ 342900 h 1814512"/>
                <a:gd name="connsiteX127" fmla="*/ 1112044 w 3236119"/>
                <a:gd name="connsiteY127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83370 w 3236119"/>
                <a:gd name="connsiteY102" fmla="*/ 1559718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30995 w 3236119"/>
                <a:gd name="connsiteY101" fmla="*/ 1578769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42863 w 3236119"/>
                <a:gd name="connsiteY105" fmla="*/ 1426368 h 1814512"/>
                <a:gd name="connsiteX106" fmla="*/ 1 w 3236119"/>
                <a:gd name="connsiteY106" fmla="*/ 1428749 h 1814512"/>
                <a:gd name="connsiteX107" fmla="*/ 0 w 3236119"/>
                <a:gd name="connsiteY107" fmla="*/ 1397793 h 1814512"/>
                <a:gd name="connsiteX108" fmla="*/ 307182 w 3236119"/>
                <a:gd name="connsiteY108" fmla="*/ 1171575 h 1814512"/>
                <a:gd name="connsiteX109" fmla="*/ 300039 w 3236119"/>
                <a:gd name="connsiteY109" fmla="*/ 1143000 h 1814512"/>
                <a:gd name="connsiteX110" fmla="*/ 252414 w 3236119"/>
                <a:gd name="connsiteY110" fmla="*/ 1100137 h 1814512"/>
                <a:gd name="connsiteX111" fmla="*/ 257176 w 3236119"/>
                <a:gd name="connsiteY111" fmla="*/ 1052513 h 1814512"/>
                <a:gd name="connsiteX112" fmla="*/ 307182 w 3236119"/>
                <a:gd name="connsiteY112" fmla="*/ 1038225 h 1814512"/>
                <a:gd name="connsiteX113" fmla="*/ 314326 w 3236119"/>
                <a:gd name="connsiteY113" fmla="*/ 985837 h 1814512"/>
                <a:gd name="connsiteX114" fmla="*/ 390526 w 3236119"/>
                <a:gd name="connsiteY114" fmla="*/ 900112 h 1814512"/>
                <a:gd name="connsiteX115" fmla="*/ 402432 w 3236119"/>
                <a:gd name="connsiteY115" fmla="*/ 864393 h 1814512"/>
                <a:gd name="connsiteX116" fmla="*/ 404814 w 3236119"/>
                <a:gd name="connsiteY116" fmla="*/ 823912 h 1814512"/>
                <a:gd name="connsiteX117" fmla="*/ 445295 w 3236119"/>
                <a:gd name="connsiteY117" fmla="*/ 812006 h 1814512"/>
                <a:gd name="connsiteX118" fmla="*/ 471489 w 3236119"/>
                <a:gd name="connsiteY118" fmla="*/ 850106 h 1814512"/>
                <a:gd name="connsiteX119" fmla="*/ 600076 w 3236119"/>
                <a:gd name="connsiteY119" fmla="*/ 866775 h 1814512"/>
                <a:gd name="connsiteX120" fmla="*/ 638176 w 3236119"/>
                <a:gd name="connsiteY120" fmla="*/ 804862 h 1814512"/>
                <a:gd name="connsiteX121" fmla="*/ 692945 w 3236119"/>
                <a:gd name="connsiteY121" fmla="*/ 828675 h 1814512"/>
                <a:gd name="connsiteX122" fmla="*/ 709614 w 3236119"/>
                <a:gd name="connsiteY122" fmla="*/ 769143 h 1814512"/>
                <a:gd name="connsiteX123" fmla="*/ 778670 w 3236119"/>
                <a:gd name="connsiteY123" fmla="*/ 723900 h 1814512"/>
                <a:gd name="connsiteX124" fmla="*/ 783432 w 3236119"/>
                <a:gd name="connsiteY124" fmla="*/ 661987 h 1814512"/>
                <a:gd name="connsiteX125" fmla="*/ 933450 w 3236119"/>
                <a:gd name="connsiteY125" fmla="*/ 533399 h 1814512"/>
                <a:gd name="connsiteX126" fmla="*/ 1000126 w 3236119"/>
                <a:gd name="connsiteY126" fmla="*/ 397668 h 1814512"/>
                <a:gd name="connsiteX127" fmla="*/ 1073944 w 3236119"/>
                <a:gd name="connsiteY127" fmla="*/ 342900 h 1814512"/>
                <a:gd name="connsiteX128" fmla="*/ 1112044 w 3236119"/>
                <a:gd name="connsiteY128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71439 w 3236119"/>
                <a:gd name="connsiteY105" fmla="*/ 1450181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933450 w 3236119"/>
                <a:gd name="connsiteY126" fmla="*/ 533399 h 1814512"/>
                <a:gd name="connsiteX127" fmla="*/ 1000126 w 3236119"/>
                <a:gd name="connsiteY127" fmla="*/ 397668 h 1814512"/>
                <a:gd name="connsiteX128" fmla="*/ 1073944 w 3236119"/>
                <a:gd name="connsiteY128" fmla="*/ 342900 h 1814512"/>
                <a:gd name="connsiteX129" fmla="*/ 1112044 w 3236119"/>
                <a:gd name="connsiteY129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45345 w 3236119"/>
                <a:gd name="connsiteY126" fmla="*/ 604837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83432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8670 w 3236119"/>
                <a:gd name="connsiteY124" fmla="*/ 723900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1000126 w 3236119"/>
                <a:gd name="connsiteY128" fmla="*/ 397668 h 1814512"/>
                <a:gd name="connsiteX129" fmla="*/ 1073944 w 3236119"/>
                <a:gd name="connsiteY129" fmla="*/ 342900 h 1814512"/>
                <a:gd name="connsiteX130" fmla="*/ 1112044 w 3236119"/>
                <a:gd name="connsiteY130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62026 w 3236119"/>
                <a:gd name="connsiteY128" fmla="*/ 476250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  <a:gd name="connsiteX0" fmla="*/ 1112044 w 3236119"/>
                <a:gd name="connsiteY0" fmla="*/ 295275 h 1814512"/>
                <a:gd name="connsiteX1" fmla="*/ 1166813 w 3236119"/>
                <a:gd name="connsiteY1" fmla="*/ 240506 h 1814512"/>
                <a:gd name="connsiteX2" fmla="*/ 1190625 w 3236119"/>
                <a:gd name="connsiteY2" fmla="*/ 195262 h 1814512"/>
                <a:gd name="connsiteX3" fmla="*/ 1235869 w 3236119"/>
                <a:gd name="connsiteY3" fmla="*/ 180975 h 1814512"/>
                <a:gd name="connsiteX4" fmla="*/ 1266825 w 3236119"/>
                <a:gd name="connsiteY4" fmla="*/ 209550 h 1814512"/>
                <a:gd name="connsiteX5" fmla="*/ 1283494 w 3236119"/>
                <a:gd name="connsiteY5" fmla="*/ 250031 h 1814512"/>
                <a:gd name="connsiteX6" fmla="*/ 1316831 w 3236119"/>
                <a:gd name="connsiteY6" fmla="*/ 278606 h 1814512"/>
                <a:gd name="connsiteX7" fmla="*/ 1338263 w 3236119"/>
                <a:gd name="connsiteY7" fmla="*/ 280987 h 1814512"/>
                <a:gd name="connsiteX8" fmla="*/ 1393031 w 3236119"/>
                <a:gd name="connsiteY8" fmla="*/ 280987 h 1814512"/>
                <a:gd name="connsiteX9" fmla="*/ 1423988 w 3236119"/>
                <a:gd name="connsiteY9" fmla="*/ 314325 h 1814512"/>
                <a:gd name="connsiteX10" fmla="*/ 1426369 w 3236119"/>
                <a:gd name="connsiteY10" fmla="*/ 335756 h 1814512"/>
                <a:gd name="connsiteX11" fmla="*/ 1438275 w 3236119"/>
                <a:gd name="connsiteY11" fmla="*/ 373856 h 1814512"/>
                <a:gd name="connsiteX12" fmla="*/ 1478756 w 3236119"/>
                <a:gd name="connsiteY12" fmla="*/ 357187 h 1814512"/>
                <a:gd name="connsiteX13" fmla="*/ 1538288 w 3236119"/>
                <a:gd name="connsiteY13" fmla="*/ 373856 h 1814512"/>
                <a:gd name="connsiteX14" fmla="*/ 1609725 w 3236119"/>
                <a:gd name="connsiteY14" fmla="*/ 385762 h 1814512"/>
                <a:gd name="connsiteX15" fmla="*/ 1650206 w 3236119"/>
                <a:gd name="connsiteY15" fmla="*/ 369093 h 1814512"/>
                <a:gd name="connsiteX16" fmla="*/ 1662113 w 3236119"/>
                <a:gd name="connsiteY16" fmla="*/ 311943 h 1814512"/>
                <a:gd name="connsiteX17" fmla="*/ 1666875 w 3236119"/>
                <a:gd name="connsiteY17" fmla="*/ 285750 h 1814512"/>
                <a:gd name="connsiteX18" fmla="*/ 1693069 w 3236119"/>
                <a:gd name="connsiteY18" fmla="*/ 269081 h 1814512"/>
                <a:gd name="connsiteX19" fmla="*/ 1821656 w 3236119"/>
                <a:gd name="connsiteY19" fmla="*/ 178593 h 1814512"/>
                <a:gd name="connsiteX20" fmla="*/ 1850231 w 3236119"/>
                <a:gd name="connsiteY20" fmla="*/ 176212 h 1814512"/>
                <a:gd name="connsiteX21" fmla="*/ 1859756 w 3236119"/>
                <a:gd name="connsiteY21" fmla="*/ 228600 h 1814512"/>
                <a:gd name="connsiteX22" fmla="*/ 1852613 w 3236119"/>
                <a:gd name="connsiteY22" fmla="*/ 261937 h 1814512"/>
                <a:gd name="connsiteX23" fmla="*/ 1928813 w 3236119"/>
                <a:gd name="connsiteY23" fmla="*/ 280987 h 1814512"/>
                <a:gd name="connsiteX24" fmla="*/ 1976438 w 3236119"/>
                <a:gd name="connsiteY24" fmla="*/ 228600 h 1814512"/>
                <a:gd name="connsiteX25" fmla="*/ 2028825 w 3236119"/>
                <a:gd name="connsiteY25" fmla="*/ 183356 h 1814512"/>
                <a:gd name="connsiteX26" fmla="*/ 2050256 w 3236119"/>
                <a:gd name="connsiteY26" fmla="*/ 133350 h 1814512"/>
                <a:gd name="connsiteX27" fmla="*/ 2100263 w 3236119"/>
                <a:gd name="connsiteY27" fmla="*/ 109537 h 1814512"/>
                <a:gd name="connsiteX28" fmla="*/ 2140744 w 3236119"/>
                <a:gd name="connsiteY28" fmla="*/ 80962 h 1814512"/>
                <a:gd name="connsiteX29" fmla="*/ 2185988 w 3236119"/>
                <a:gd name="connsiteY29" fmla="*/ 33337 h 1814512"/>
                <a:gd name="connsiteX30" fmla="*/ 2231231 w 3236119"/>
                <a:gd name="connsiteY30" fmla="*/ 33337 h 1814512"/>
                <a:gd name="connsiteX31" fmla="*/ 2266950 w 3236119"/>
                <a:gd name="connsiteY31" fmla="*/ 0 h 1814512"/>
                <a:gd name="connsiteX32" fmla="*/ 2333625 w 3236119"/>
                <a:gd name="connsiteY32" fmla="*/ 71437 h 1814512"/>
                <a:gd name="connsiteX33" fmla="*/ 2309813 w 3236119"/>
                <a:gd name="connsiteY33" fmla="*/ 102393 h 1814512"/>
                <a:gd name="connsiteX34" fmla="*/ 2302669 w 3236119"/>
                <a:gd name="connsiteY34" fmla="*/ 138112 h 1814512"/>
                <a:gd name="connsiteX35" fmla="*/ 2347913 w 3236119"/>
                <a:gd name="connsiteY35" fmla="*/ 180975 h 1814512"/>
                <a:gd name="connsiteX36" fmla="*/ 2412206 w 3236119"/>
                <a:gd name="connsiteY36" fmla="*/ 178593 h 1814512"/>
                <a:gd name="connsiteX37" fmla="*/ 2447925 w 3236119"/>
                <a:gd name="connsiteY37" fmla="*/ 183356 h 1814512"/>
                <a:gd name="connsiteX38" fmla="*/ 2526506 w 3236119"/>
                <a:gd name="connsiteY38" fmla="*/ 230981 h 1814512"/>
                <a:gd name="connsiteX39" fmla="*/ 2562225 w 3236119"/>
                <a:gd name="connsiteY39" fmla="*/ 245268 h 1814512"/>
                <a:gd name="connsiteX40" fmla="*/ 2564606 w 3236119"/>
                <a:gd name="connsiteY40" fmla="*/ 292893 h 1814512"/>
                <a:gd name="connsiteX41" fmla="*/ 2547938 w 3236119"/>
                <a:gd name="connsiteY41" fmla="*/ 345281 h 1814512"/>
                <a:gd name="connsiteX42" fmla="*/ 2593181 w 3236119"/>
                <a:gd name="connsiteY42" fmla="*/ 359568 h 1814512"/>
                <a:gd name="connsiteX43" fmla="*/ 2628900 w 3236119"/>
                <a:gd name="connsiteY43" fmla="*/ 304800 h 1814512"/>
                <a:gd name="connsiteX44" fmla="*/ 2671763 w 3236119"/>
                <a:gd name="connsiteY44" fmla="*/ 295275 h 1814512"/>
                <a:gd name="connsiteX45" fmla="*/ 2728913 w 3236119"/>
                <a:gd name="connsiteY45" fmla="*/ 257175 h 1814512"/>
                <a:gd name="connsiteX46" fmla="*/ 2790825 w 3236119"/>
                <a:gd name="connsiteY46" fmla="*/ 266700 h 1814512"/>
                <a:gd name="connsiteX47" fmla="*/ 2867025 w 3236119"/>
                <a:gd name="connsiteY47" fmla="*/ 226218 h 1814512"/>
                <a:gd name="connsiteX48" fmla="*/ 2895600 w 3236119"/>
                <a:gd name="connsiteY48" fmla="*/ 166687 h 1814512"/>
                <a:gd name="connsiteX49" fmla="*/ 2909888 w 3236119"/>
                <a:gd name="connsiteY49" fmla="*/ 147637 h 1814512"/>
                <a:gd name="connsiteX50" fmla="*/ 2917031 w 3236119"/>
                <a:gd name="connsiteY50" fmla="*/ 142875 h 1814512"/>
                <a:gd name="connsiteX51" fmla="*/ 2926556 w 3236119"/>
                <a:gd name="connsiteY51" fmla="*/ 130968 h 1814512"/>
                <a:gd name="connsiteX52" fmla="*/ 2940844 w 3236119"/>
                <a:gd name="connsiteY52" fmla="*/ 92868 h 1814512"/>
                <a:gd name="connsiteX53" fmla="*/ 3024188 w 3236119"/>
                <a:gd name="connsiteY53" fmla="*/ 114300 h 1814512"/>
                <a:gd name="connsiteX54" fmla="*/ 3095625 w 3236119"/>
                <a:gd name="connsiteY54" fmla="*/ 130968 h 1814512"/>
                <a:gd name="connsiteX55" fmla="*/ 3109913 w 3236119"/>
                <a:gd name="connsiteY55" fmla="*/ 200025 h 1814512"/>
                <a:gd name="connsiteX56" fmla="*/ 3145631 w 3236119"/>
                <a:gd name="connsiteY56" fmla="*/ 252412 h 1814512"/>
                <a:gd name="connsiteX57" fmla="*/ 3131344 w 3236119"/>
                <a:gd name="connsiteY57" fmla="*/ 259556 h 1814512"/>
                <a:gd name="connsiteX58" fmla="*/ 3090863 w 3236119"/>
                <a:gd name="connsiteY58" fmla="*/ 283368 h 1814512"/>
                <a:gd name="connsiteX59" fmla="*/ 3062288 w 3236119"/>
                <a:gd name="connsiteY59" fmla="*/ 314325 h 1814512"/>
                <a:gd name="connsiteX60" fmla="*/ 3033713 w 3236119"/>
                <a:gd name="connsiteY60" fmla="*/ 354806 h 1814512"/>
                <a:gd name="connsiteX61" fmla="*/ 3031331 w 3236119"/>
                <a:gd name="connsiteY61" fmla="*/ 416718 h 1814512"/>
                <a:gd name="connsiteX62" fmla="*/ 3045619 w 3236119"/>
                <a:gd name="connsiteY62" fmla="*/ 466725 h 1814512"/>
                <a:gd name="connsiteX63" fmla="*/ 3071813 w 3236119"/>
                <a:gd name="connsiteY63" fmla="*/ 511968 h 1814512"/>
                <a:gd name="connsiteX64" fmla="*/ 3095625 w 3236119"/>
                <a:gd name="connsiteY64" fmla="*/ 535781 h 1814512"/>
                <a:gd name="connsiteX65" fmla="*/ 3076575 w 3236119"/>
                <a:gd name="connsiteY65" fmla="*/ 564356 h 1814512"/>
                <a:gd name="connsiteX66" fmla="*/ 3055144 w 3236119"/>
                <a:gd name="connsiteY66" fmla="*/ 590550 h 1814512"/>
                <a:gd name="connsiteX67" fmla="*/ 3050381 w 3236119"/>
                <a:gd name="connsiteY67" fmla="*/ 640556 h 1814512"/>
                <a:gd name="connsiteX68" fmla="*/ 3064669 w 3236119"/>
                <a:gd name="connsiteY68" fmla="*/ 666750 h 1814512"/>
                <a:gd name="connsiteX69" fmla="*/ 3090863 w 3236119"/>
                <a:gd name="connsiteY69" fmla="*/ 716756 h 1814512"/>
                <a:gd name="connsiteX70" fmla="*/ 3114675 w 3236119"/>
                <a:gd name="connsiteY70" fmla="*/ 733425 h 1814512"/>
                <a:gd name="connsiteX71" fmla="*/ 3105150 w 3236119"/>
                <a:gd name="connsiteY71" fmla="*/ 769143 h 1814512"/>
                <a:gd name="connsiteX72" fmla="*/ 3098006 w 3236119"/>
                <a:gd name="connsiteY72" fmla="*/ 790575 h 1814512"/>
                <a:gd name="connsiteX73" fmla="*/ 3071813 w 3236119"/>
                <a:gd name="connsiteY73" fmla="*/ 807243 h 1814512"/>
                <a:gd name="connsiteX74" fmla="*/ 3045619 w 3236119"/>
                <a:gd name="connsiteY74" fmla="*/ 828675 h 1814512"/>
                <a:gd name="connsiteX75" fmla="*/ 3057525 w 3236119"/>
                <a:gd name="connsiteY75" fmla="*/ 859631 h 1814512"/>
                <a:gd name="connsiteX76" fmla="*/ 3067050 w 3236119"/>
                <a:gd name="connsiteY76" fmla="*/ 883443 h 1814512"/>
                <a:gd name="connsiteX77" fmla="*/ 3143250 w 3236119"/>
                <a:gd name="connsiteY77" fmla="*/ 962025 h 1814512"/>
                <a:gd name="connsiteX78" fmla="*/ 3095625 w 3236119"/>
                <a:gd name="connsiteY78" fmla="*/ 1021556 h 1814512"/>
                <a:gd name="connsiteX79" fmla="*/ 3093244 w 3236119"/>
                <a:gd name="connsiteY79" fmla="*/ 1181100 h 1814512"/>
                <a:gd name="connsiteX80" fmla="*/ 3052763 w 3236119"/>
                <a:gd name="connsiteY80" fmla="*/ 1214437 h 1814512"/>
                <a:gd name="connsiteX81" fmla="*/ 3114675 w 3236119"/>
                <a:gd name="connsiteY81" fmla="*/ 1293018 h 1814512"/>
                <a:gd name="connsiteX82" fmla="*/ 3171825 w 3236119"/>
                <a:gd name="connsiteY82" fmla="*/ 1238250 h 1814512"/>
                <a:gd name="connsiteX83" fmla="*/ 3236119 w 3236119"/>
                <a:gd name="connsiteY83" fmla="*/ 1240631 h 1814512"/>
                <a:gd name="connsiteX84" fmla="*/ 3228975 w 3236119"/>
                <a:gd name="connsiteY84" fmla="*/ 1283493 h 1814512"/>
                <a:gd name="connsiteX85" fmla="*/ 3228975 w 3236119"/>
                <a:gd name="connsiteY85" fmla="*/ 1419225 h 1814512"/>
                <a:gd name="connsiteX86" fmla="*/ 3193256 w 3236119"/>
                <a:gd name="connsiteY86" fmla="*/ 1431131 h 1814512"/>
                <a:gd name="connsiteX87" fmla="*/ 3107531 w 3236119"/>
                <a:gd name="connsiteY87" fmla="*/ 1443037 h 1814512"/>
                <a:gd name="connsiteX88" fmla="*/ 2778919 w 3236119"/>
                <a:gd name="connsiteY88" fmla="*/ 1459706 h 1814512"/>
                <a:gd name="connsiteX89" fmla="*/ 2671763 w 3236119"/>
                <a:gd name="connsiteY89" fmla="*/ 1488281 h 1814512"/>
                <a:gd name="connsiteX90" fmla="*/ 2433638 w 3236119"/>
                <a:gd name="connsiteY90" fmla="*/ 1728787 h 1814512"/>
                <a:gd name="connsiteX91" fmla="*/ 1547813 w 3236119"/>
                <a:gd name="connsiteY91" fmla="*/ 1781175 h 1814512"/>
                <a:gd name="connsiteX92" fmla="*/ 1393031 w 3236119"/>
                <a:gd name="connsiteY92" fmla="*/ 1802606 h 1814512"/>
                <a:gd name="connsiteX93" fmla="*/ 971550 w 3236119"/>
                <a:gd name="connsiteY93" fmla="*/ 1814512 h 1814512"/>
                <a:gd name="connsiteX94" fmla="*/ 933450 w 3236119"/>
                <a:gd name="connsiteY94" fmla="*/ 1747837 h 1814512"/>
                <a:gd name="connsiteX95" fmla="*/ 845344 w 3236119"/>
                <a:gd name="connsiteY95" fmla="*/ 1747837 h 1814512"/>
                <a:gd name="connsiteX96" fmla="*/ 821531 w 3236119"/>
                <a:gd name="connsiteY96" fmla="*/ 1738312 h 1814512"/>
                <a:gd name="connsiteX97" fmla="*/ 766763 w 3236119"/>
                <a:gd name="connsiteY97" fmla="*/ 1776412 h 1814512"/>
                <a:gd name="connsiteX98" fmla="*/ 578644 w 3236119"/>
                <a:gd name="connsiteY98" fmla="*/ 1764506 h 1814512"/>
                <a:gd name="connsiteX99" fmla="*/ 502444 w 3236119"/>
                <a:gd name="connsiteY99" fmla="*/ 1690687 h 1814512"/>
                <a:gd name="connsiteX100" fmla="*/ 347663 w 3236119"/>
                <a:gd name="connsiteY100" fmla="*/ 1607343 h 1814512"/>
                <a:gd name="connsiteX101" fmla="*/ 314326 w 3236119"/>
                <a:gd name="connsiteY101" fmla="*/ 1588294 h 1814512"/>
                <a:gd name="connsiteX102" fmla="*/ 273845 w 3236119"/>
                <a:gd name="connsiteY102" fmla="*/ 1576387 h 1814512"/>
                <a:gd name="connsiteX103" fmla="*/ 147638 w 3236119"/>
                <a:gd name="connsiteY103" fmla="*/ 1514475 h 1814512"/>
                <a:gd name="connsiteX104" fmla="*/ 85725 w 3236119"/>
                <a:gd name="connsiteY104" fmla="*/ 1478756 h 1814512"/>
                <a:gd name="connsiteX105" fmla="*/ 61914 w 3236119"/>
                <a:gd name="connsiteY105" fmla="*/ 1457325 h 1814512"/>
                <a:gd name="connsiteX106" fmla="*/ 42863 w 3236119"/>
                <a:gd name="connsiteY106" fmla="*/ 1426368 h 1814512"/>
                <a:gd name="connsiteX107" fmla="*/ 1 w 3236119"/>
                <a:gd name="connsiteY107" fmla="*/ 1428749 h 1814512"/>
                <a:gd name="connsiteX108" fmla="*/ 0 w 3236119"/>
                <a:gd name="connsiteY108" fmla="*/ 1397793 h 1814512"/>
                <a:gd name="connsiteX109" fmla="*/ 307182 w 3236119"/>
                <a:gd name="connsiteY109" fmla="*/ 1171575 h 1814512"/>
                <a:gd name="connsiteX110" fmla="*/ 300039 w 3236119"/>
                <a:gd name="connsiteY110" fmla="*/ 1143000 h 1814512"/>
                <a:gd name="connsiteX111" fmla="*/ 252414 w 3236119"/>
                <a:gd name="connsiteY111" fmla="*/ 1100137 h 1814512"/>
                <a:gd name="connsiteX112" fmla="*/ 257176 w 3236119"/>
                <a:gd name="connsiteY112" fmla="*/ 1052513 h 1814512"/>
                <a:gd name="connsiteX113" fmla="*/ 307182 w 3236119"/>
                <a:gd name="connsiteY113" fmla="*/ 1038225 h 1814512"/>
                <a:gd name="connsiteX114" fmla="*/ 314326 w 3236119"/>
                <a:gd name="connsiteY114" fmla="*/ 985837 h 1814512"/>
                <a:gd name="connsiteX115" fmla="*/ 390526 w 3236119"/>
                <a:gd name="connsiteY115" fmla="*/ 900112 h 1814512"/>
                <a:gd name="connsiteX116" fmla="*/ 402432 w 3236119"/>
                <a:gd name="connsiteY116" fmla="*/ 864393 h 1814512"/>
                <a:gd name="connsiteX117" fmla="*/ 404814 w 3236119"/>
                <a:gd name="connsiteY117" fmla="*/ 823912 h 1814512"/>
                <a:gd name="connsiteX118" fmla="*/ 445295 w 3236119"/>
                <a:gd name="connsiteY118" fmla="*/ 812006 h 1814512"/>
                <a:gd name="connsiteX119" fmla="*/ 471489 w 3236119"/>
                <a:gd name="connsiteY119" fmla="*/ 850106 h 1814512"/>
                <a:gd name="connsiteX120" fmla="*/ 600076 w 3236119"/>
                <a:gd name="connsiteY120" fmla="*/ 866775 h 1814512"/>
                <a:gd name="connsiteX121" fmla="*/ 638176 w 3236119"/>
                <a:gd name="connsiteY121" fmla="*/ 804862 h 1814512"/>
                <a:gd name="connsiteX122" fmla="*/ 692945 w 3236119"/>
                <a:gd name="connsiteY122" fmla="*/ 828675 h 1814512"/>
                <a:gd name="connsiteX123" fmla="*/ 709614 w 3236119"/>
                <a:gd name="connsiteY123" fmla="*/ 769143 h 1814512"/>
                <a:gd name="connsiteX124" fmla="*/ 771527 w 3236119"/>
                <a:gd name="connsiteY124" fmla="*/ 721519 h 1814512"/>
                <a:gd name="connsiteX125" fmla="*/ 771526 w 3236119"/>
                <a:gd name="connsiteY125" fmla="*/ 661987 h 1814512"/>
                <a:gd name="connsiteX126" fmla="*/ 831057 w 3236119"/>
                <a:gd name="connsiteY126" fmla="*/ 602456 h 1814512"/>
                <a:gd name="connsiteX127" fmla="*/ 933450 w 3236119"/>
                <a:gd name="connsiteY127" fmla="*/ 533399 h 1814512"/>
                <a:gd name="connsiteX128" fmla="*/ 950120 w 3236119"/>
                <a:gd name="connsiteY128" fmla="*/ 478631 h 1814512"/>
                <a:gd name="connsiteX129" fmla="*/ 1000126 w 3236119"/>
                <a:gd name="connsiteY129" fmla="*/ 397668 h 1814512"/>
                <a:gd name="connsiteX130" fmla="*/ 1073944 w 3236119"/>
                <a:gd name="connsiteY130" fmla="*/ 342900 h 1814512"/>
                <a:gd name="connsiteX131" fmla="*/ 1112044 w 3236119"/>
                <a:gd name="connsiteY131" fmla="*/ 295275 h 18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236119" h="1814512">
                  <a:moveTo>
                    <a:pt x="1112044" y="295275"/>
                  </a:moveTo>
                  <a:lnTo>
                    <a:pt x="1166813" y="240506"/>
                  </a:lnTo>
                  <a:lnTo>
                    <a:pt x="1190625" y="195262"/>
                  </a:lnTo>
                  <a:lnTo>
                    <a:pt x="1235869" y="180975"/>
                  </a:lnTo>
                  <a:lnTo>
                    <a:pt x="1266825" y="209550"/>
                  </a:lnTo>
                  <a:lnTo>
                    <a:pt x="1283494" y="250031"/>
                  </a:lnTo>
                  <a:lnTo>
                    <a:pt x="1316831" y="278606"/>
                  </a:lnTo>
                  <a:lnTo>
                    <a:pt x="1338263" y="280987"/>
                  </a:lnTo>
                  <a:lnTo>
                    <a:pt x="1393031" y="280987"/>
                  </a:lnTo>
                  <a:lnTo>
                    <a:pt x="1423988" y="314325"/>
                  </a:lnTo>
                  <a:lnTo>
                    <a:pt x="1426369" y="335756"/>
                  </a:lnTo>
                  <a:lnTo>
                    <a:pt x="1438275" y="373856"/>
                  </a:lnTo>
                  <a:lnTo>
                    <a:pt x="1478756" y="357187"/>
                  </a:lnTo>
                  <a:lnTo>
                    <a:pt x="1538288" y="373856"/>
                  </a:lnTo>
                  <a:lnTo>
                    <a:pt x="1609725" y="385762"/>
                  </a:lnTo>
                  <a:lnTo>
                    <a:pt x="1650206" y="369093"/>
                  </a:lnTo>
                  <a:lnTo>
                    <a:pt x="1662113" y="311943"/>
                  </a:lnTo>
                  <a:lnTo>
                    <a:pt x="1666875" y="285750"/>
                  </a:lnTo>
                  <a:cubicBezTo>
                    <a:pt x="1690269" y="272753"/>
                    <a:pt x="1682527" y="279621"/>
                    <a:pt x="1693069" y="269081"/>
                  </a:cubicBezTo>
                  <a:lnTo>
                    <a:pt x="1821656" y="178593"/>
                  </a:lnTo>
                  <a:lnTo>
                    <a:pt x="1850231" y="176212"/>
                  </a:lnTo>
                  <a:lnTo>
                    <a:pt x="1859756" y="228600"/>
                  </a:lnTo>
                  <a:lnTo>
                    <a:pt x="1852613" y="261937"/>
                  </a:lnTo>
                  <a:lnTo>
                    <a:pt x="1928813" y="280987"/>
                  </a:lnTo>
                  <a:lnTo>
                    <a:pt x="1976438" y="228600"/>
                  </a:lnTo>
                  <a:lnTo>
                    <a:pt x="2028825" y="183356"/>
                  </a:lnTo>
                  <a:lnTo>
                    <a:pt x="2050256" y="133350"/>
                  </a:lnTo>
                  <a:lnTo>
                    <a:pt x="2100263" y="109537"/>
                  </a:lnTo>
                  <a:lnTo>
                    <a:pt x="2140744" y="80962"/>
                  </a:lnTo>
                  <a:lnTo>
                    <a:pt x="2185988" y="33337"/>
                  </a:lnTo>
                  <a:lnTo>
                    <a:pt x="2231231" y="33337"/>
                  </a:lnTo>
                  <a:lnTo>
                    <a:pt x="2266950" y="0"/>
                  </a:lnTo>
                  <a:lnTo>
                    <a:pt x="2333625" y="71437"/>
                  </a:lnTo>
                  <a:lnTo>
                    <a:pt x="2309813" y="102393"/>
                  </a:lnTo>
                  <a:lnTo>
                    <a:pt x="2302669" y="138112"/>
                  </a:lnTo>
                  <a:lnTo>
                    <a:pt x="2347913" y="180975"/>
                  </a:lnTo>
                  <a:lnTo>
                    <a:pt x="2412206" y="178593"/>
                  </a:lnTo>
                  <a:lnTo>
                    <a:pt x="2447925" y="183356"/>
                  </a:lnTo>
                  <a:lnTo>
                    <a:pt x="2526506" y="230981"/>
                  </a:lnTo>
                  <a:lnTo>
                    <a:pt x="2562225" y="245268"/>
                  </a:lnTo>
                  <a:lnTo>
                    <a:pt x="2564606" y="292893"/>
                  </a:lnTo>
                  <a:lnTo>
                    <a:pt x="2547938" y="345281"/>
                  </a:lnTo>
                  <a:lnTo>
                    <a:pt x="2593181" y="359568"/>
                  </a:lnTo>
                  <a:lnTo>
                    <a:pt x="2628900" y="304800"/>
                  </a:lnTo>
                  <a:lnTo>
                    <a:pt x="2671763" y="295275"/>
                  </a:lnTo>
                  <a:lnTo>
                    <a:pt x="2728913" y="257175"/>
                  </a:lnTo>
                  <a:lnTo>
                    <a:pt x="2790825" y="266700"/>
                  </a:lnTo>
                  <a:lnTo>
                    <a:pt x="2867025" y="226218"/>
                  </a:lnTo>
                  <a:lnTo>
                    <a:pt x="2895600" y="166687"/>
                  </a:lnTo>
                  <a:cubicBezTo>
                    <a:pt x="2900363" y="160337"/>
                    <a:pt x="2904578" y="153537"/>
                    <a:pt x="2909888" y="147637"/>
                  </a:cubicBezTo>
                  <a:cubicBezTo>
                    <a:pt x="2911802" y="145510"/>
                    <a:pt x="2915008" y="144899"/>
                    <a:pt x="2917031" y="142875"/>
                  </a:cubicBezTo>
                  <a:cubicBezTo>
                    <a:pt x="2920625" y="139281"/>
                    <a:pt x="2926556" y="130968"/>
                    <a:pt x="2926556" y="130968"/>
                  </a:cubicBezTo>
                  <a:lnTo>
                    <a:pt x="2940844" y="92868"/>
                  </a:lnTo>
                  <a:lnTo>
                    <a:pt x="3024188" y="114300"/>
                  </a:lnTo>
                  <a:lnTo>
                    <a:pt x="3095625" y="130968"/>
                  </a:lnTo>
                  <a:lnTo>
                    <a:pt x="3109913" y="200025"/>
                  </a:lnTo>
                  <a:lnTo>
                    <a:pt x="3145631" y="252412"/>
                  </a:lnTo>
                  <a:lnTo>
                    <a:pt x="3131344" y="259556"/>
                  </a:lnTo>
                  <a:lnTo>
                    <a:pt x="3090863" y="283368"/>
                  </a:lnTo>
                  <a:lnTo>
                    <a:pt x="3062288" y="314325"/>
                  </a:lnTo>
                  <a:lnTo>
                    <a:pt x="3033713" y="354806"/>
                  </a:lnTo>
                  <a:lnTo>
                    <a:pt x="3031331" y="416718"/>
                  </a:lnTo>
                  <a:lnTo>
                    <a:pt x="3045619" y="466725"/>
                  </a:lnTo>
                  <a:lnTo>
                    <a:pt x="3071813" y="511968"/>
                  </a:lnTo>
                  <a:lnTo>
                    <a:pt x="3095625" y="535781"/>
                  </a:lnTo>
                  <a:lnTo>
                    <a:pt x="3076575" y="564356"/>
                  </a:lnTo>
                  <a:lnTo>
                    <a:pt x="3055144" y="590550"/>
                  </a:lnTo>
                  <a:lnTo>
                    <a:pt x="3050381" y="640556"/>
                  </a:lnTo>
                  <a:lnTo>
                    <a:pt x="3064669" y="666750"/>
                  </a:lnTo>
                  <a:lnTo>
                    <a:pt x="3090863" y="716756"/>
                  </a:lnTo>
                  <a:lnTo>
                    <a:pt x="3114675" y="733425"/>
                  </a:lnTo>
                  <a:lnTo>
                    <a:pt x="3105150" y="769143"/>
                  </a:lnTo>
                  <a:lnTo>
                    <a:pt x="3098006" y="790575"/>
                  </a:lnTo>
                  <a:lnTo>
                    <a:pt x="3071813" y="807243"/>
                  </a:lnTo>
                  <a:lnTo>
                    <a:pt x="3045619" y="828675"/>
                  </a:lnTo>
                  <a:lnTo>
                    <a:pt x="3057525" y="859631"/>
                  </a:lnTo>
                  <a:lnTo>
                    <a:pt x="3067050" y="883443"/>
                  </a:lnTo>
                  <a:lnTo>
                    <a:pt x="3143250" y="962025"/>
                  </a:lnTo>
                  <a:lnTo>
                    <a:pt x="3095625" y="1021556"/>
                  </a:lnTo>
                  <a:cubicBezTo>
                    <a:pt x="3094831" y="1074737"/>
                    <a:pt x="3094038" y="1127919"/>
                    <a:pt x="3093244" y="1181100"/>
                  </a:cubicBezTo>
                  <a:lnTo>
                    <a:pt x="3052763" y="1214437"/>
                  </a:lnTo>
                  <a:lnTo>
                    <a:pt x="3114675" y="1293018"/>
                  </a:lnTo>
                  <a:lnTo>
                    <a:pt x="3171825" y="1238250"/>
                  </a:lnTo>
                  <a:lnTo>
                    <a:pt x="3236119" y="1240631"/>
                  </a:lnTo>
                  <a:lnTo>
                    <a:pt x="3228975" y="1283493"/>
                  </a:lnTo>
                  <a:lnTo>
                    <a:pt x="3228975" y="1419225"/>
                  </a:lnTo>
                  <a:lnTo>
                    <a:pt x="3193256" y="1431131"/>
                  </a:lnTo>
                  <a:lnTo>
                    <a:pt x="3107531" y="1443037"/>
                  </a:lnTo>
                  <a:lnTo>
                    <a:pt x="2778919" y="1459706"/>
                  </a:lnTo>
                  <a:lnTo>
                    <a:pt x="2671763" y="1488281"/>
                  </a:lnTo>
                  <a:lnTo>
                    <a:pt x="2433638" y="1728787"/>
                  </a:lnTo>
                  <a:lnTo>
                    <a:pt x="1547813" y="1781175"/>
                  </a:lnTo>
                  <a:lnTo>
                    <a:pt x="1393031" y="1802606"/>
                  </a:lnTo>
                  <a:lnTo>
                    <a:pt x="971550" y="1814512"/>
                  </a:lnTo>
                  <a:lnTo>
                    <a:pt x="933450" y="1747837"/>
                  </a:lnTo>
                  <a:lnTo>
                    <a:pt x="845344" y="1747837"/>
                  </a:lnTo>
                  <a:lnTo>
                    <a:pt x="821531" y="1738312"/>
                  </a:lnTo>
                  <a:lnTo>
                    <a:pt x="766763" y="1776412"/>
                  </a:lnTo>
                  <a:lnTo>
                    <a:pt x="578644" y="1764506"/>
                  </a:lnTo>
                  <a:lnTo>
                    <a:pt x="502444" y="1690687"/>
                  </a:lnTo>
                  <a:lnTo>
                    <a:pt x="347663" y="1607343"/>
                  </a:lnTo>
                  <a:lnTo>
                    <a:pt x="314326" y="1588294"/>
                  </a:lnTo>
                  <a:lnTo>
                    <a:pt x="273845" y="1576387"/>
                  </a:lnTo>
                  <a:lnTo>
                    <a:pt x="147638" y="1514475"/>
                  </a:lnTo>
                  <a:lnTo>
                    <a:pt x="85725" y="1478756"/>
                  </a:lnTo>
                  <a:cubicBezTo>
                    <a:pt x="73025" y="1468040"/>
                    <a:pt x="69058" y="1466056"/>
                    <a:pt x="61914" y="1457325"/>
                  </a:cubicBezTo>
                  <a:cubicBezTo>
                    <a:pt x="54770" y="1448594"/>
                    <a:pt x="54769" y="1429940"/>
                    <a:pt x="42863" y="1426368"/>
                  </a:cubicBezTo>
                  <a:lnTo>
                    <a:pt x="1" y="1428749"/>
                  </a:lnTo>
                  <a:cubicBezTo>
                    <a:pt x="1" y="1418430"/>
                    <a:pt x="0" y="1408112"/>
                    <a:pt x="0" y="1397793"/>
                  </a:cubicBezTo>
                  <a:lnTo>
                    <a:pt x="307182" y="1171575"/>
                  </a:lnTo>
                  <a:lnTo>
                    <a:pt x="300039" y="1143000"/>
                  </a:lnTo>
                  <a:lnTo>
                    <a:pt x="252414" y="1100137"/>
                  </a:lnTo>
                  <a:lnTo>
                    <a:pt x="257176" y="1052513"/>
                  </a:lnTo>
                  <a:lnTo>
                    <a:pt x="307182" y="1038225"/>
                  </a:lnTo>
                  <a:lnTo>
                    <a:pt x="314326" y="985837"/>
                  </a:lnTo>
                  <a:lnTo>
                    <a:pt x="390526" y="900112"/>
                  </a:lnTo>
                  <a:lnTo>
                    <a:pt x="402432" y="864393"/>
                  </a:lnTo>
                  <a:lnTo>
                    <a:pt x="404814" y="823912"/>
                  </a:lnTo>
                  <a:lnTo>
                    <a:pt x="445295" y="812006"/>
                  </a:lnTo>
                  <a:lnTo>
                    <a:pt x="471489" y="850106"/>
                  </a:lnTo>
                  <a:lnTo>
                    <a:pt x="600076" y="866775"/>
                  </a:lnTo>
                  <a:lnTo>
                    <a:pt x="638176" y="804862"/>
                  </a:lnTo>
                  <a:lnTo>
                    <a:pt x="692945" y="828675"/>
                  </a:lnTo>
                  <a:lnTo>
                    <a:pt x="709614" y="769143"/>
                  </a:lnTo>
                  <a:lnTo>
                    <a:pt x="771527" y="721519"/>
                  </a:lnTo>
                  <a:cubicBezTo>
                    <a:pt x="771527" y="701675"/>
                    <a:pt x="771526" y="681831"/>
                    <a:pt x="771526" y="661987"/>
                  </a:cubicBezTo>
                  <a:lnTo>
                    <a:pt x="831057" y="602456"/>
                  </a:lnTo>
                  <a:lnTo>
                    <a:pt x="933450" y="533399"/>
                  </a:lnTo>
                  <a:lnTo>
                    <a:pt x="950120" y="478631"/>
                  </a:lnTo>
                  <a:lnTo>
                    <a:pt x="1000126" y="397668"/>
                  </a:lnTo>
                  <a:lnTo>
                    <a:pt x="1073944" y="342900"/>
                  </a:lnTo>
                  <a:lnTo>
                    <a:pt x="1112044" y="295275"/>
                  </a:lnTo>
                  <a:close/>
                </a:path>
              </a:pathLst>
            </a:custGeom>
            <a:pattFill prst="wdUpDiag">
              <a:fgClr>
                <a:srgbClr val="44C5EA"/>
              </a:fgClr>
              <a:bgClr>
                <a:schemeClr val="bg1">
                  <a:lumMod val="85000"/>
                </a:schemeClr>
              </a:bgClr>
            </a:patt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534895" y="4676075"/>
              <a:ext cx="639914" cy="530453"/>
            </a:xfrm>
            <a:custGeom>
              <a:avLst/>
              <a:gdLst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09538 w 1559719"/>
                <a:gd name="connsiteY50" fmla="*/ 864394 h 1259681"/>
                <a:gd name="connsiteX51" fmla="*/ 100013 w 1559719"/>
                <a:gd name="connsiteY51" fmla="*/ 809625 h 1259681"/>
                <a:gd name="connsiteX52" fmla="*/ 157163 w 1559719"/>
                <a:gd name="connsiteY52" fmla="*/ 678656 h 1259681"/>
                <a:gd name="connsiteX53" fmla="*/ 159544 w 1559719"/>
                <a:gd name="connsiteY53" fmla="*/ 478631 h 1259681"/>
                <a:gd name="connsiteX54" fmla="*/ 0 w 1559719"/>
                <a:gd name="connsiteY54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30969 w 1559719"/>
                <a:gd name="connsiteY50" fmla="*/ 892969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59719"/>
                <a:gd name="connsiteY0" fmla="*/ 71437 h 1259681"/>
                <a:gd name="connsiteX1" fmla="*/ 135731 w 1559719"/>
                <a:gd name="connsiteY1" fmla="*/ 54769 h 1259681"/>
                <a:gd name="connsiteX2" fmla="*/ 369094 w 1559719"/>
                <a:gd name="connsiteY2" fmla="*/ 45244 h 1259681"/>
                <a:gd name="connsiteX3" fmla="*/ 769144 w 1559719"/>
                <a:gd name="connsiteY3" fmla="*/ 19050 h 1259681"/>
                <a:gd name="connsiteX4" fmla="*/ 1047750 w 1559719"/>
                <a:gd name="connsiteY4" fmla="*/ 0 h 1259681"/>
                <a:gd name="connsiteX5" fmla="*/ 1081088 w 1559719"/>
                <a:gd name="connsiteY5" fmla="*/ 107156 h 1259681"/>
                <a:gd name="connsiteX6" fmla="*/ 1119188 w 1559719"/>
                <a:gd name="connsiteY6" fmla="*/ 250031 h 1259681"/>
                <a:gd name="connsiteX7" fmla="*/ 1126331 w 1559719"/>
                <a:gd name="connsiteY7" fmla="*/ 290512 h 1259681"/>
                <a:gd name="connsiteX8" fmla="*/ 1216819 w 1559719"/>
                <a:gd name="connsiteY8" fmla="*/ 364331 h 1259681"/>
                <a:gd name="connsiteX9" fmla="*/ 1235869 w 1559719"/>
                <a:gd name="connsiteY9" fmla="*/ 404812 h 1259681"/>
                <a:gd name="connsiteX10" fmla="*/ 1250156 w 1559719"/>
                <a:gd name="connsiteY10" fmla="*/ 457200 h 1259681"/>
                <a:gd name="connsiteX11" fmla="*/ 1385888 w 1559719"/>
                <a:gd name="connsiteY11" fmla="*/ 523875 h 1259681"/>
                <a:gd name="connsiteX12" fmla="*/ 1438275 w 1559719"/>
                <a:gd name="connsiteY12" fmla="*/ 566737 h 1259681"/>
                <a:gd name="connsiteX13" fmla="*/ 1462088 w 1559719"/>
                <a:gd name="connsiteY13" fmla="*/ 688181 h 1259681"/>
                <a:gd name="connsiteX14" fmla="*/ 1490663 w 1559719"/>
                <a:gd name="connsiteY14" fmla="*/ 773906 h 1259681"/>
                <a:gd name="connsiteX15" fmla="*/ 1543050 w 1559719"/>
                <a:gd name="connsiteY15" fmla="*/ 866775 h 1259681"/>
                <a:gd name="connsiteX16" fmla="*/ 1559719 w 1559719"/>
                <a:gd name="connsiteY16" fmla="*/ 907256 h 1259681"/>
                <a:gd name="connsiteX17" fmla="*/ 1545431 w 1559719"/>
                <a:gd name="connsiteY17" fmla="*/ 959644 h 1259681"/>
                <a:gd name="connsiteX18" fmla="*/ 1535906 w 1559719"/>
                <a:gd name="connsiteY18" fmla="*/ 983456 h 1259681"/>
                <a:gd name="connsiteX19" fmla="*/ 1435894 w 1559719"/>
                <a:gd name="connsiteY19" fmla="*/ 978694 h 1259681"/>
                <a:gd name="connsiteX20" fmla="*/ 1383506 w 1559719"/>
                <a:gd name="connsiteY20" fmla="*/ 950119 h 1259681"/>
                <a:gd name="connsiteX21" fmla="*/ 1333500 w 1559719"/>
                <a:gd name="connsiteY21" fmla="*/ 923925 h 1259681"/>
                <a:gd name="connsiteX22" fmla="*/ 1278731 w 1559719"/>
                <a:gd name="connsiteY22" fmla="*/ 892969 h 1259681"/>
                <a:gd name="connsiteX23" fmla="*/ 1228725 w 1559719"/>
                <a:gd name="connsiteY23" fmla="*/ 873919 h 1259681"/>
                <a:gd name="connsiteX24" fmla="*/ 1159669 w 1559719"/>
                <a:gd name="connsiteY24" fmla="*/ 890587 h 1259681"/>
                <a:gd name="connsiteX25" fmla="*/ 1104900 w 1559719"/>
                <a:gd name="connsiteY25" fmla="*/ 926306 h 1259681"/>
                <a:gd name="connsiteX26" fmla="*/ 1076325 w 1559719"/>
                <a:gd name="connsiteY26" fmla="*/ 964406 h 1259681"/>
                <a:gd name="connsiteX27" fmla="*/ 1052513 w 1559719"/>
                <a:gd name="connsiteY27" fmla="*/ 1023937 h 1259681"/>
                <a:gd name="connsiteX28" fmla="*/ 1050131 w 1559719"/>
                <a:gd name="connsiteY28" fmla="*/ 1083469 h 1259681"/>
                <a:gd name="connsiteX29" fmla="*/ 1069181 w 1559719"/>
                <a:gd name="connsiteY29" fmla="*/ 1126331 h 1259681"/>
                <a:gd name="connsiteX30" fmla="*/ 1066800 w 1559719"/>
                <a:gd name="connsiteY30" fmla="*/ 1157287 h 1259681"/>
                <a:gd name="connsiteX31" fmla="*/ 1028700 w 1559719"/>
                <a:gd name="connsiteY31" fmla="*/ 1159669 h 1259681"/>
                <a:gd name="connsiteX32" fmla="*/ 990600 w 1559719"/>
                <a:gd name="connsiteY32" fmla="*/ 1112044 h 1259681"/>
                <a:gd name="connsiteX33" fmla="*/ 935831 w 1559719"/>
                <a:gd name="connsiteY33" fmla="*/ 1114425 h 1259681"/>
                <a:gd name="connsiteX34" fmla="*/ 885825 w 1559719"/>
                <a:gd name="connsiteY34" fmla="*/ 1073944 h 1259681"/>
                <a:gd name="connsiteX35" fmla="*/ 771525 w 1559719"/>
                <a:gd name="connsiteY35" fmla="*/ 1083469 h 1259681"/>
                <a:gd name="connsiteX36" fmla="*/ 745331 w 1559719"/>
                <a:gd name="connsiteY36" fmla="*/ 1059656 h 1259681"/>
                <a:gd name="connsiteX37" fmla="*/ 638175 w 1559719"/>
                <a:gd name="connsiteY37" fmla="*/ 1052512 h 1259681"/>
                <a:gd name="connsiteX38" fmla="*/ 595313 w 1559719"/>
                <a:gd name="connsiteY38" fmla="*/ 1081087 h 1259681"/>
                <a:gd name="connsiteX39" fmla="*/ 528638 w 1559719"/>
                <a:gd name="connsiteY39" fmla="*/ 1062037 h 1259681"/>
                <a:gd name="connsiteX40" fmla="*/ 495300 w 1559719"/>
                <a:gd name="connsiteY40" fmla="*/ 1104900 h 1259681"/>
                <a:gd name="connsiteX41" fmla="*/ 509588 w 1559719"/>
                <a:gd name="connsiteY41" fmla="*/ 1143000 h 1259681"/>
                <a:gd name="connsiteX42" fmla="*/ 473869 w 1559719"/>
                <a:gd name="connsiteY42" fmla="*/ 1164431 h 1259681"/>
                <a:gd name="connsiteX43" fmla="*/ 473869 w 1559719"/>
                <a:gd name="connsiteY43" fmla="*/ 1202531 h 1259681"/>
                <a:gd name="connsiteX44" fmla="*/ 459581 w 1559719"/>
                <a:gd name="connsiteY44" fmla="*/ 1259681 h 1259681"/>
                <a:gd name="connsiteX45" fmla="*/ 342900 w 1559719"/>
                <a:gd name="connsiteY45" fmla="*/ 1190625 h 1259681"/>
                <a:gd name="connsiteX46" fmla="*/ 271463 w 1559719"/>
                <a:gd name="connsiteY46" fmla="*/ 1107281 h 1259681"/>
                <a:gd name="connsiteX47" fmla="*/ 278606 w 1559719"/>
                <a:gd name="connsiteY47" fmla="*/ 1045369 h 1259681"/>
                <a:gd name="connsiteX48" fmla="*/ 202406 w 1559719"/>
                <a:gd name="connsiteY48" fmla="*/ 940594 h 1259681"/>
                <a:gd name="connsiteX49" fmla="*/ 157163 w 1559719"/>
                <a:gd name="connsiteY49" fmla="*/ 938212 h 1259681"/>
                <a:gd name="connsiteX50" fmla="*/ 123825 w 1559719"/>
                <a:gd name="connsiteY50" fmla="*/ 916781 h 1259681"/>
                <a:gd name="connsiteX51" fmla="*/ 109538 w 1559719"/>
                <a:gd name="connsiteY51" fmla="*/ 864394 h 1259681"/>
                <a:gd name="connsiteX52" fmla="*/ 100013 w 1559719"/>
                <a:gd name="connsiteY52" fmla="*/ 809625 h 1259681"/>
                <a:gd name="connsiteX53" fmla="*/ 157163 w 1559719"/>
                <a:gd name="connsiteY53" fmla="*/ 678656 h 1259681"/>
                <a:gd name="connsiteX54" fmla="*/ 159544 w 1559719"/>
                <a:gd name="connsiteY54" fmla="*/ 478631 h 1259681"/>
                <a:gd name="connsiteX55" fmla="*/ 0 w 1559719"/>
                <a:gd name="connsiteY55" fmla="*/ 71437 h 1259681"/>
                <a:gd name="connsiteX0" fmla="*/ 0 w 1562101"/>
                <a:gd name="connsiteY0" fmla="*/ 85725 h 1259681"/>
                <a:gd name="connsiteX1" fmla="*/ 138113 w 1562101"/>
                <a:gd name="connsiteY1" fmla="*/ 54769 h 1259681"/>
                <a:gd name="connsiteX2" fmla="*/ 371476 w 1562101"/>
                <a:gd name="connsiteY2" fmla="*/ 45244 h 1259681"/>
                <a:gd name="connsiteX3" fmla="*/ 771526 w 1562101"/>
                <a:gd name="connsiteY3" fmla="*/ 19050 h 1259681"/>
                <a:gd name="connsiteX4" fmla="*/ 1050132 w 1562101"/>
                <a:gd name="connsiteY4" fmla="*/ 0 h 1259681"/>
                <a:gd name="connsiteX5" fmla="*/ 1083470 w 1562101"/>
                <a:gd name="connsiteY5" fmla="*/ 107156 h 1259681"/>
                <a:gd name="connsiteX6" fmla="*/ 1121570 w 1562101"/>
                <a:gd name="connsiteY6" fmla="*/ 250031 h 1259681"/>
                <a:gd name="connsiteX7" fmla="*/ 1128713 w 1562101"/>
                <a:gd name="connsiteY7" fmla="*/ 290512 h 1259681"/>
                <a:gd name="connsiteX8" fmla="*/ 1219201 w 1562101"/>
                <a:gd name="connsiteY8" fmla="*/ 364331 h 1259681"/>
                <a:gd name="connsiteX9" fmla="*/ 1238251 w 1562101"/>
                <a:gd name="connsiteY9" fmla="*/ 404812 h 1259681"/>
                <a:gd name="connsiteX10" fmla="*/ 1252538 w 1562101"/>
                <a:gd name="connsiteY10" fmla="*/ 457200 h 1259681"/>
                <a:gd name="connsiteX11" fmla="*/ 1388270 w 1562101"/>
                <a:gd name="connsiteY11" fmla="*/ 523875 h 1259681"/>
                <a:gd name="connsiteX12" fmla="*/ 1440657 w 1562101"/>
                <a:gd name="connsiteY12" fmla="*/ 566737 h 1259681"/>
                <a:gd name="connsiteX13" fmla="*/ 1464470 w 1562101"/>
                <a:gd name="connsiteY13" fmla="*/ 688181 h 1259681"/>
                <a:gd name="connsiteX14" fmla="*/ 1493045 w 1562101"/>
                <a:gd name="connsiteY14" fmla="*/ 773906 h 1259681"/>
                <a:gd name="connsiteX15" fmla="*/ 1545432 w 1562101"/>
                <a:gd name="connsiteY15" fmla="*/ 866775 h 1259681"/>
                <a:gd name="connsiteX16" fmla="*/ 1562101 w 1562101"/>
                <a:gd name="connsiteY16" fmla="*/ 907256 h 1259681"/>
                <a:gd name="connsiteX17" fmla="*/ 1547813 w 1562101"/>
                <a:gd name="connsiteY17" fmla="*/ 959644 h 1259681"/>
                <a:gd name="connsiteX18" fmla="*/ 1538288 w 1562101"/>
                <a:gd name="connsiteY18" fmla="*/ 983456 h 1259681"/>
                <a:gd name="connsiteX19" fmla="*/ 1438276 w 1562101"/>
                <a:gd name="connsiteY19" fmla="*/ 978694 h 1259681"/>
                <a:gd name="connsiteX20" fmla="*/ 1385888 w 1562101"/>
                <a:gd name="connsiteY20" fmla="*/ 950119 h 1259681"/>
                <a:gd name="connsiteX21" fmla="*/ 1335882 w 1562101"/>
                <a:gd name="connsiteY21" fmla="*/ 923925 h 1259681"/>
                <a:gd name="connsiteX22" fmla="*/ 1281113 w 1562101"/>
                <a:gd name="connsiteY22" fmla="*/ 892969 h 1259681"/>
                <a:gd name="connsiteX23" fmla="*/ 1231107 w 1562101"/>
                <a:gd name="connsiteY23" fmla="*/ 873919 h 1259681"/>
                <a:gd name="connsiteX24" fmla="*/ 1162051 w 1562101"/>
                <a:gd name="connsiteY24" fmla="*/ 890587 h 1259681"/>
                <a:gd name="connsiteX25" fmla="*/ 1107282 w 1562101"/>
                <a:gd name="connsiteY25" fmla="*/ 926306 h 1259681"/>
                <a:gd name="connsiteX26" fmla="*/ 1078707 w 1562101"/>
                <a:gd name="connsiteY26" fmla="*/ 964406 h 1259681"/>
                <a:gd name="connsiteX27" fmla="*/ 1054895 w 1562101"/>
                <a:gd name="connsiteY27" fmla="*/ 1023937 h 1259681"/>
                <a:gd name="connsiteX28" fmla="*/ 1052513 w 1562101"/>
                <a:gd name="connsiteY28" fmla="*/ 1083469 h 1259681"/>
                <a:gd name="connsiteX29" fmla="*/ 1071563 w 1562101"/>
                <a:gd name="connsiteY29" fmla="*/ 1126331 h 1259681"/>
                <a:gd name="connsiteX30" fmla="*/ 1069182 w 1562101"/>
                <a:gd name="connsiteY30" fmla="*/ 1157287 h 1259681"/>
                <a:gd name="connsiteX31" fmla="*/ 1031082 w 1562101"/>
                <a:gd name="connsiteY31" fmla="*/ 1159669 h 1259681"/>
                <a:gd name="connsiteX32" fmla="*/ 992982 w 1562101"/>
                <a:gd name="connsiteY32" fmla="*/ 1112044 h 1259681"/>
                <a:gd name="connsiteX33" fmla="*/ 938213 w 1562101"/>
                <a:gd name="connsiteY33" fmla="*/ 1114425 h 1259681"/>
                <a:gd name="connsiteX34" fmla="*/ 888207 w 1562101"/>
                <a:gd name="connsiteY34" fmla="*/ 1073944 h 1259681"/>
                <a:gd name="connsiteX35" fmla="*/ 773907 w 1562101"/>
                <a:gd name="connsiteY35" fmla="*/ 1083469 h 1259681"/>
                <a:gd name="connsiteX36" fmla="*/ 747713 w 1562101"/>
                <a:gd name="connsiteY36" fmla="*/ 1059656 h 1259681"/>
                <a:gd name="connsiteX37" fmla="*/ 640557 w 1562101"/>
                <a:gd name="connsiteY37" fmla="*/ 1052512 h 1259681"/>
                <a:gd name="connsiteX38" fmla="*/ 597695 w 1562101"/>
                <a:gd name="connsiteY38" fmla="*/ 1081087 h 1259681"/>
                <a:gd name="connsiteX39" fmla="*/ 531020 w 1562101"/>
                <a:gd name="connsiteY39" fmla="*/ 1062037 h 1259681"/>
                <a:gd name="connsiteX40" fmla="*/ 497682 w 1562101"/>
                <a:gd name="connsiteY40" fmla="*/ 1104900 h 1259681"/>
                <a:gd name="connsiteX41" fmla="*/ 511970 w 1562101"/>
                <a:gd name="connsiteY41" fmla="*/ 1143000 h 1259681"/>
                <a:gd name="connsiteX42" fmla="*/ 476251 w 1562101"/>
                <a:gd name="connsiteY42" fmla="*/ 1164431 h 1259681"/>
                <a:gd name="connsiteX43" fmla="*/ 476251 w 1562101"/>
                <a:gd name="connsiteY43" fmla="*/ 1202531 h 1259681"/>
                <a:gd name="connsiteX44" fmla="*/ 461963 w 1562101"/>
                <a:gd name="connsiteY44" fmla="*/ 1259681 h 1259681"/>
                <a:gd name="connsiteX45" fmla="*/ 345282 w 1562101"/>
                <a:gd name="connsiteY45" fmla="*/ 1190625 h 1259681"/>
                <a:gd name="connsiteX46" fmla="*/ 273845 w 1562101"/>
                <a:gd name="connsiteY46" fmla="*/ 1107281 h 1259681"/>
                <a:gd name="connsiteX47" fmla="*/ 280988 w 1562101"/>
                <a:gd name="connsiteY47" fmla="*/ 1045369 h 1259681"/>
                <a:gd name="connsiteX48" fmla="*/ 204788 w 1562101"/>
                <a:gd name="connsiteY48" fmla="*/ 940594 h 1259681"/>
                <a:gd name="connsiteX49" fmla="*/ 159545 w 1562101"/>
                <a:gd name="connsiteY49" fmla="*/ 938212 h 1259681"/>
                <a:gd name="connsiteX50" fmla="*/ 126207 w 1562101"/>
                <a:gd name="connsiteY50" fmla="*/ 916781 h 1259681"/>
                <a:gd name="connsiteX51" fmla="*/ 111920 w 1562101"/>
                <a:gd name="connsiteY51" fmla="*/ 864394 h 1259681"/>
                <a:gd name="connsiteX52" fmla="*/ 102395 w 1562101"/>
                <a:gd name="connsiteY52" fmla="*/ 809625 h 1259681"/>
                <a:gd name="connsiteX53" fmla="*/ 159545 w 1562101"/>
                <a:gd name="connsiteY53" fmla="*/ 678656 h 1259681"/>
                <a:gd name="connsiteX54" fmla="*/ 161926 w 1562101"/>
                <a:gd name="connsiteY54" fmla="*/ 478631 h 1259681"/>
                <a:gd name="connsiteX55" fmla="*/ 0 w 1562101"/>
                <a:gd name="connsiteY55" fmla="*/ 85725 h 1259681"/>
                <a:gd name="connsiteX0" fmla="*/ 0 w 1564482"/>
                <a:gd name="connsiteY0" fmla="*/ 80963 h 1259681"/>
                <a:gd name="connsiteX1" fmla="*/ 140494 w 1564482"/>
                <a:gd name="connsiteY1" fmla="*/ 54769 h 1259681"/>
                <a:gd name="connsiteX2" fmla="*/ 373857 w 1564482"/>
                <a:gd name="connsiteY2" fmla="*/ 45244 h 1259681"/>
                <a:gd name="connsiteX3" fmla="*/ 773907 w 1564482"/>
                <a:gd name="connsiteY3" fmla="*/ 19050 h 1259681"/>
                <a:gd name="connsiteX4" fmla="*/ 1052513 w 1564482"/>
                <a:gd name="connsiteY4" fmla="*/ 0 h 1259681"/>
                <a:gd name="connsiteX5" fmla="*/ 1085851 w 1564482"/>
                <a:gd name="connsiteY5" fmla="*/ 107156 h 1259681"/>
                <a:gd name="connsiteX6" fmla="*/ 1123951 w 1564482"/>
                <a:gd name="connsiteY6" fmla="*/ 250031 h 1259681"/>
                <a:gd name="connsiteX7" fmla="*/ 1131094 w 1564482"/>
                <a:gd name="connsiteY7" fmla="*/ 290512 h 1259681"/>
                <a:gd name="connsiteX8" fmla="*/ 1221582 w 1564482"/>
                <a:gd name="connsiteY8" fmla="*/ 364331 h 1259681"/>
                <a:gd name="connsiteX9" fmla="*/ 1240632 w 1564482"/>
                <a:gd name="connsiteY9" fmla="*/ 404812 h 1259681"/>
                <a:gd name="connsiteX10" fmla="*/ 1254919 w 1564482"/>
                <a:gd name="connsiteY10" fmla="*/ 457200 h 1259681"/>
                <a:gd name="connsiteX11" fmla="*/ 1390651 w 1564482"/>
                <a:gd name="connsiteY11" fmla="*/ 523875 h 1259681"/>
                <a:gd name="connsiteX12" fmla="*/ 1443038 w 1564482"/>
                <a:gd name="connsiteY12" fmla="*/ 566737 h 1259681"/>
                <a:gd name="connsiteX13" fmla="*/ 1466851 w 1564482"/>
                <a:gd name="connsiteY13" fmla="*/ 688181 h 1259681"/>
                <a:gd name="connsiteX14" fmla="*/ 1495426 w 1564482"/>
                <a:gd name="connsiteY14" fmla="*/ 773906 h 1259681"/>
                <a:gd name="connsiteX15" fmla="*/ 1547813 w 1564482"/>
                <a:gd name="connsiteY15" fmla="*/ 866775 h 1259681"/>
                <a:gd name="connsiteX16" fmla="*/ 1564482 w 1564482"/>
                <a:gd name="connsiteY16" fmla="*/ 907256 h 1259681"/>
                <a:gd name="connsiteX17" fmla="*/ 1550194 w 1564482"/>
                <a:gd name="connsiteY17" fmla="*/ 959644 h 1259681"/>
                <a:gd name="connsiteX18" fmla="*/ 1540669 w 1564482"/>
                <a:gd name="connsiteY18" fmla="*/ 983456 h 1259681"/>
                <a:gd name="connsiteX19" fmla="*/ 1440657 w 1564482"/>
                <a:gd name="connsiteY19" fmla="*/ 978694 h 1259681"/>
                <a:gd name="connsiteX20" fmla="*/ 1388269 w 1564482"/>
                <a:gd name="connsiteY20" fmla="*/ 950119 h 1259681"/>
                <a:gd name="connsiteX21" fmla="*/ 1338263 w 1564482"/>
                <a:gd name="connsiteY21" fmla="*/ 923925 h 1259681"/>
                <a:gd name="connsiteX22" fmla="*/ 1283494 w 1564482"/>
                <a:gd name="connsiteY22" fmla="*/ 892969 h 1259681"/>
                <a:gd name="connsiteX23" fmla="*/ 1233488 w 1564482"/>
                <a:gd name="connsiteY23" fmla="*/ 873919 h 1259681"/>
                <a:gd name="connsiteX24" fmla="*/ 1164432 w 1564482"/>
                <a:gd name="connsiteY24" fmla="*/ 890587 h 1259681"/>
                <a:gd name="connsiteX25" fmla="*/ 1109663 w 1564482"/>
                <a:gd name="connsiteY25" fmla="*/ 926306 h 1259681"/>
                <a:gd name="connsiteX26" fmla="*/ 1081088 w 1564482"/>
                <a:gd name="connsiteY26" fmla="*/ 964406 h 1259681"/>
                <a:gd name="connsiteX27" fmla="*/ 1057276 w 1564482"/>
                <a:gd name="connsiteY27" fmla="*/ 1023937 h 1259681"/>
                <a:gd name="connsiteX28" fmla="*/ 1054894 w 1564482"/>
                <a:gd name="connsiteY28" fmla="*/ 1083469 h 1259681"/>
                <a:gd name="connsiteX29" fmla="*/ 1073944 w 1564482"/>
                <a:gd name="connsiteY29" fmla="*/ 1126331 h 1259681"/>
                <a:gd name="connsiteX30" fmla="*/ 1071563 w 1564482"/>
                <a:gd name="connsiteY30" fmla="*/ 1157287 h 1259681"/>
                <a:gd name="connsiteX31" fmla="*/ 1033463 w 1564482"/>
                <a:gd name="connsiteY31" fmla="*/ 1159669 h 1259681"/>
                <a:gd name="connsiteX32" fmla="*/ 995363 w 1564482"/>
                <a:gd name="connsiteY32" fmla="*/ 1112044 h 1259681"/>
                <a:gd name="connsiteX33" fmla="*/ 940594 w 1564482"/>
                <a:gd name="connsiteY33" fmla="*/ 1114425 h 1259681"/>
                <a:gd name="connsiteX34" fmla="*/ 890588 w 1564482"/>
                <a:gd name="connsiteY34" fmla="*/ 1073944 h 1259681"/>
                <a:gd name="connsiteX35" fmla="*/ 776288 w 1564482"/>
                <a:gd name="connsiteY35" fmla="*/ 1083469 h 1259681"/>
                <a:gd name="connsiteX36" fmla="*/ 750094 w 1564482"/>
                <a:gd name="connsiteY36" fmla="*/ 1059656 h 1259681"/>
                <a:gd name="connsiteX37" fmla="*/ 642938 w 1564482"/>
                <a:gd name="connsiteY37" fmla="*/ 1052512 h 1259681"/>
                <a:gd name="connsiteX38" fmla="*/ 600076 w 1564482"/>
                <a:gd name="connsiteY38" fmla="*/ 1081087 h 1259681"/>
                <a:gd name="connsiteX39" fmla="*/ 533401 w 1564482"/>
                <a:gd name="connsiteY39" fmla="*/ 1062037 h 1259681"/>
                <a:gd name="connsiteX40" fmla="*/ 500063 w 1564482"/>
                <a:gd name="connsiteY40" fmla="*/ 1104900 h 1259681"/>
                <a:gd name="connsiteX41" fmla="*/ 514351 w 1564482"/>
                <a:gd name="connsiteY41" fmla="*/ 1143000 h 1259681"/>
                <a:gd name="connsiteX42" fmla="*/ 478632 w 1564482"/>
                <a:gd name="connsiteY42" fmla="*/ 1164431 h 1259681"/>
                <a:gd name="connsiteX43" fmla="*/ 478632 w 1564482"/>
                <a:gd name="connsiteY43" fmla="*/ 1202531 h 1259681"/>
                <a:gd name="connsiteX44" fmla="*/ 464344 w 1564482"/>
                <a:gd name="connsiteY44" fmla="*/ 1259681 h 1259681"/>
                <a:gd name="connsiteX45" fmla="*/ 347663 w 1564482"/>
                <a:gd name="connsiteY45" fmla="*/ 1190625 h 1259681"/>
                <a:gd name="connsiteX46" fmla="*/ 276226 w 1564482"/>
                <a:gd name="connsiteY46" fmla="*/ 1107281 h 1259681"/>
                <a:gd name="connsiteX47" fmla="*/ 283369 w 1564482"/>
                <a:gd name="connsiteY47" fmla="*/ 1045369 h 1259681"/>
                <a:gd name="connsiteX48" fmla="*/ 207169 w 1564482"/>
                <a:gd name="connsiteY48" fmla="*/ 940594 h 1259681"/>
                <a:gd name="connsiteX49" fmla="*/ 161926 w 1564482"/>
                <a:gd name="connsiteY49" fmla="*/ 938212 h 1259681"/>
                <a:gd name="connsiteX50" fmla="*/ 128588 w 1564482"/>
                <a:gd name="connsiteY50" fmla="*/ 916781 h 1259681"/>
                <a:gd name="connsiteX51" fmla="*/ 114301 w 1564482"/>
                <a:gd name="connsiteY51" fmla="*/ 864394 h 1259681"/>
                <a:gd name="connsiteX52" fmla="*/ 104776 w 1564482"/>
                <a:gd name="connsiteY52" fmla="*/ 809625 h 1259681"/>
                <a:gd name="connsiteX53" fmla="*/ 161926 w 1564482"/>
                <a:gd name="connsiteY53" fmla="*/ 678656 h 1259681"/>
                <a:gd name="connsiteX54" fmla="*/ 164307 w 1564482"/>
                <a:gd name="connsiteY54" fmla="*/ 478631 h 1259681"/>
                <a:gd name="connsiteX55" fmla="*/ 0 w 1564482"/>
                <a:gd name="connsiteY55" fmla="*/ 80963 h 12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64482" h="1259681">
                  <a:moveTo>
                    <a:pt x="0" y="80963"/>
                  </a:moveTo>
                  <a:lnTo>
                    <a:pt x="140494" y="54769"/>
                  </a:lnTo>
                  <a:lnTo>
                    <a:pt x="373857" y="45244"/>
                  </a:lnTo>
                  <a:lnTo>
                    <a:pt x="773907" y="19050"/>
                  </a:lnTo>
                  <a:lnTo>
                    <a:pt x="1052513" y="0"/>
                  </a:lnTo>
                  <a:lnTo>
                    <a:pt x="1085851" y="107156"/>
                  </a:lnTo>
                  <a:lnTo>
                    <a:pt x="1123951" y="250031"/>
                  </a:lnTo>
                  <a:lnTo>
                    <a:pt x="1131094" y="290512"/>
                  </a:lnTo>
                  <a:lnTo>
                    <a:pt x="1221582" y="364331"/>
                  </a:lnTo>
                  <a:lnTo>
                    <a:pt x="1240632" y="404812"/>
                  </a:lnTo>
                  <a:lnTo>
                    <a:pt x="1254919" y="457200"/>
                  </a:lnTo>
                  <a:lnTo>
                    <a:pt x="1390651" y="523875"/>
                  </a:lnTo>
                  <a:lnTo>
                    <a:pt x="1443038" y="566737"/>
                  </a:lnTo>
                  <a:lnTo>
                    <a:pt x="1466851" y="688181"/>
                  </a:lnTo>
                  <a:lnTo>
                    <a:pt x="1495426" y="773906"/>
                  </a:lnTo>
                  <a:lnTo>
                    <a:pt x="1547813" y="866775"/>
                  </a:lnTo>
                  <a:lnTo>
                    <a:pt x="1564482" y="907256"/>
                  </a:lnTo>
                  <a:lnTo>
                    <a:pt x="1550194" y="959644"/>
                  </a:lnTo>
                  <a:lnTo>
                    <a:pt x="1540669" y="983456"/>
                  </a:lnTo>
                  <a:lnTo>
                    <a:pt x="1440657" y="978694"/>
                  </a:lnTo>
                  <a:lnTo>
                    <a:pt x="1388269" y="950119"/>
                  </a:lnTo>
                  <a:lnTo>
                    <a:pt x="1338263" y="923925"/>
                  </a:lnTo>
                  <a:lnTo>
                    <a:pt x="1283494" y="892969"/>
                  </a:lnTo>
                  <a:lnTo>
                    <a:pt x="1233488" y="873919"/>
                  </a:lnTo>
                  <a:lnTo>
                    <a:pt x="1164432" y="890587"/>
                  </a:lnTo>
                  <a:lnTo>
                    <a:pt x="1109663" y="926306"/>
                  </a:lnTo>
                  <a:lnTo>
                    <a:pt x="1081088" y="964406"/>
                  </a:lnTo>
                  <a:lnTo>
                    <a:pt x="1057276" y="1023937"/>
                  </a:lnTo>
                  <a:lnTo>
                    <a:pt x="1054894" y="1083469"/>
                  </a:lnTo>
                  <a:lnTo>
                    <a:pt x="1073944" y="1126331"/>
                  </a:lnTo>
                  <a:lnTo>
                    <a:pt x="1071563" y="1157287"/>
                  </a:lnTo>
                  <a:lnTo>
                    <a:pt x="1033463" y="1159669"/>
                  </a:lnTo>
                  <a:lnTo>
                    <a:pt x="995363" y="1112044"/>
                  </a:lnTo>
                  <a:lnTo>
                    <a:pt x="940594" y="1114425"/>
                  </a:lnTo>
                  <a:lnTo>
                    <a:pt x="890588" y="1073944"/>
                  </a:lnTo>
                  <a:lnTo>
                    <a:pt x="776288" y="1083469"/>
                  </a:lnTo>
                  <a:lnTo>
                    <a:pt x="750094" y="1059656"/>
                  </a:lnTo>
                  <a:lnTo>
                    <a:pt x="642938" y="1052512"/>
                  </a:lnTo>
                  <a:lnTo>
                    <a:pt x="600076" y="1081087"/>
                  </a:lnTo>
                  <a:lnTo>
                    <a:pt x="533401" y="1062037"/>
                  </a:lnTo>
                  <a:lnTo>
                    <a:pt x="500063" y="1104900"/>
                  </a:lnTo>
                  <a:lnTo>
                    <a:pt x="514351" y="1143000"/>
                  </a:lnTo>
                  <a:lnTo>
                    <a:pt x="478632" y="1164431"/>
                  </a:lnTo>
                  <a:lnTo>
                    <a:pt x="478632" y="1202531"/>
                  </a:lnTo>
                  <a:lnTo>
                    <a:pt x="464344" y="1259681"/>
                  </a:lnTo>
                  <a:lnTo>
                    <a:pt x="347663" y="1190625"/>
                  </a:lnTo>
                  <a:lnTo>
                    <a:pt x="276226" y="1107281"/>
                  </a:lnTo>
                  <a:lnTo>
                    <a:pt x="283369" y="1045369"/>
                  </a:lnTo>
                  <a:lnTo>
                    <a:pt x="207169" y="940594"/>
                  </a:lnTo>
                  <a:lnTo>
                    <a:pt x="161926" y="938212"/>
                  </a:lnTo>
                  <a:lnTo>
                    <a:pt x="128588" y="916781"/>
                  </a:lnTo>
                  <a:lnTo>
                    <a:pt x="114301" y="864394"/>
                  </a:lnTo>
                  <a:lnTo>
                    <a:pt x="104776" y="809625"/>
                  </a:lnTo>
                  <a:lnTo>
                    <a:pt x="161926" y="678656"/>
                  </a:lnTo>
                  <a:cubicBezTo>
                    <a:pt x="162720" y="611981"/>
                    <a:pt x="163513" y="545306"/>
                    <a:pt x="164307" y="478631"/>
                  </a:cubicBezTo>
                  <a:lnTo>
                    <a:pt x="0" y="80963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7840504" y="3483750"/>
              <a:ext cx="497871" cy="617269"/>
            </a:xfrm>
            <a:custGeom>
              <a:avLst/>
              <a:gdLst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128588 w 1216819"/>
                <a:gd name="connsiteY34" fmla="*/ 657225 h 1466850"/>
                <a:gd name="connsiteX35" fmla="*/ 133350 w 1216819"/>
                <a:gd name="connsiteY35" fmla="*/ 685800 h 1466850"/>
                <a:gd name="connsiteX36" fmla="*/ 145256 w 1216819"/>
                <a:gd name="connsiteY36" fmla="*/ 795337 h 1466850"/>
                <a:gd name="connsiteX37" fmla="*/ 140494 w 1216819"/>
                <a:gd name="connsiteY37" fmla="*/ 833437 h 1466850"/>
                <a:gd name="connsiteX38" fmla="*/ 121444 w 1216819"/>
                <a:gd name="connsiteY38" fmla="*/ 928687 h 1466850"/>
                <a:gd name="connsiteX39" fmla="*/ 142875 w 1216819"/>
                <a:gd name="connsiteY39" fmla="*/ 995362 h 1466850"/>
                <a:gd name="connsiteX40" fmla="*/ 102394 w 1216819"/>
                <a:gd name="connsiteY40" fmla="*/ 1059656 h 1466850"/>
                <a:gd name="connsiteX41" fmla="*/ 138113 w 1216819"/>
                <a:gd name="connsiteY41" fmla="*/ 1090612 h 1466850"/>
                <a:gd name="connsiteX42" fmla="*/ 138113 w 1216819"/>
                <a:gd name="connsiteY42" fmla="*/ 1090612 h 1466850"/>
                <a:gd name="connsiteX43" fmla="*/ 200025 w 1216819"/>
                <a:gd name="connsiteY43" fmla="*/ 1183481 h 1466850"/>
                <a:gd name="connsiteX44" fmla="*/ 180975 w 1216819"/>
                <a:gd name="connsiteY44" fmla="*/ 1216818 h 1466850"/>
                <a:gd name="connsiteX45" fmla="*/ 171450 w 1216819"/>
                <a:gd name="connsiteY45" fmla="*/ 1243012 h 1466850"/>
                <a:gd name="connsiteX46" fmla="*/ 214313 w 1216819"/>
                <a:gd name="connsiteY46" fmla="*/ 1278731 h 1466850"/>
                <a:gd name="connsiteX47" fmla="*/ 290513 w 1216819"/>
                <a:gd name="connsiteY47" fmla="*/ 1285875 h 1466850"/>
                <a:gd name="connsiteX48" fmla="*/ 350044 w 1216819"/>
                <a:gd name="connsiteY48" fmla="*/ 1309687 h 1466850"/>
                <a:gd name="connsiteX49" fmla="*/ 428625 w 1216819"/>
                <a:gd name="connsiteY49" fmla="*/ 1350168 h 1466850"/>
                <a:gd name="connsiteX50" fmla="*/ 426244 w 1216819"/>
                <a:gd name="connsiteY50" fmla="*/ 1383506 h 1466850"/>
                <a:gd name="connsiteX51" fmla="*/ 438150 w 1216819"/>
                <a:gd name="connsiteY51" fmla="*/ 1404937 h 1466850"/>
                <a:gd name="connsiteX52" fmla="*/ 421481 w 1216819"/>
                <a:gd name="connsiteY52" fmla="*/ 1450181 h 1466850"/>
                <a:gd name="connsiteX53" fmla="*/ 459581 w 1216819"/>
                <a:gd name="connsiteY53" fmla="*/ 1466850 h 1466850"/>
                <a:gd name="connsiteX54" fmla="*/ 495300 w 1216819"/>
                <a:gd name="connsiteY54" fmla="*/ 1409700 h 1466850"/>
                <a:gd name="connsiteX55" fmla="*/ 554831 w 1216819"/>
                <a:gd name="connsiteY55" fmla="*/ 1393031 h 1466850"/>
                <a:gd name="connsiteX56" fmla="*/ 600075 w 1216819"/>
                <a:gd name="connsiteY56" fmla="*/ 1357312 h 1466850"/>
                <a:gd name="connsiteX57" fmla="*/ 654844 w 1216819"/>
                <a:gd name="connsiteY57" fmla="*/ 1366837 h 1466850"/>
                <a:gd name="connsiteX58" fmla="*/ 731044 w 1216819"/>
                <a:gd name="connsiteY58" fmla="*/ 1331118 h 1466850"/>
                <a:gd name="connsiteX59" fmla="*/ 771525 w 1216819"/>
                <a:gd name="connsiteY59" fmla="*/ 1254918 h 1466850"/>
                <a:gd name="connsiteX60" fmla="*/ 792956 w 1216819"/>
                <a:gd name="connsiteY60" fmla="*/ 1238250 h 1466850"/>
                <a:gd name="connsiteX61" fmla="*/ 802481 w 1216819"/>
                <a:gd name="connsiteY61" fmla="*/ 1204912 h 1466850"/>
                <a:gd name="connsiteX62" fmla="*/ 821531 w 1216819"/>
                <a:gd name="connsiteY62" fmla="*/ 1200150 h 1466850"/>
                <a:gd name="connsiteX63" fmla="*/ 969169 w 1216819"/>
                <a:gd name="connsiteY63" fmla="*/ 1231106 h 1466850"/>
                <a:gd name="connsiteX64" fmla="*/ 981075 w 1216819"/>
                <a:gd name="connsiteY64" fmla="*/ 1297781 h 1466850"/>
                <a:gd name="connsiteX65" fmla="*/ 1002506 w 1216819"/>
                <a:gd name="connsiteY65" fmla="*/ 1331118 h 1466850"/>
                <a:gd name="connsiteX66" fmla="*/ 1016794 w 1216819"/>
                <a:gd name="connsiteY66" fmla="*/ 1371600 h 1466850"/>
                <a:gd name="connsiteX67" fmla="*/ 1054894 w 1216819"/>
                <a:gd name="connsiteY67" fmla="*/ 1381125 h 1466850"/>
                <a:gd name="connsiteX68" fmla="*/ 1107281 w 1216819"/>
                <a:gd name="connsiteY68" fmla="*/ 1366837 h 1466850"/>
                <a:gd name="connsiteX69" fmla="*/ 1133475 w 1216819"/>
                <a:gd name="connsiteY69" fmla="*/ 1362075 h 1466850"/>
                <a:gd name="connsiteX70" fmla="*/ 1188244 w 1216819"/>
                <a:gd name="connsiteY70" fmla="*/ 1288256 h 1466850"/>
                <a:gd name="connsiteX71" fmla="*/ 1178719 w 1216819"/>
                <a:gd name="connsiteY71" fmla="*/ 1233487 h 1466850"/>
                <a:gd name="connsiteX72" fmla="*/ 1171575 w 1216819"/>
                <a:gd name="connsiteY72" fmla="*/ 1183481 h 1466850"/>
                <a:gd name="connsiteX73" fmla="*/ 1050131 w 1216819"/>
                <a:gd name="connsiteY73" fmla="*/ 1054893 h 1466850"/>
                <a:gd name="connsiteX74" fmla="*/ 1052513 w 1216819"/>
                <a:gd name="connsiteY74" fmla="*/ 1002506 h 1466850"/>
                <a:gd name="connsiteX75" fmla="*/ 1090613 w 1216819"/>
                <a:gd name="connsiteY75" fmla="*/ 971550 h 1466850"/>
                <a:gd name="connsiteX76" fmla="*/ 1119188 w 1216819"/>
                <a:gd name="connsiteY76" fmla="*/ 919162 h 1466850"/>
                <a:gd name="connsiteX77" fmla="*/ 1195388 w 1216819"/>
                <a:gd name="connsiteY77" fmla="*/ 850106 h 1466850"/>
                <a:gd name="connsiteX78" fmla="*/ 1216819 w 1216819"/>
                <a:gd name="connsiteY78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90488 w 1216819"/>
                <a:gd name="connsiteY34" fmla="*/ 600075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7156 w 1216819"/>
                <a:gd name="connsiteY31" fmla="*/ 540543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100012 w 1216819"/>
                <a:gd name="connsiteY31" fmla="*/ 542924 h 1466850"/>
                <a:gd name="connsiteX32" fmla="*/ 92869 w 1216819"/>
                <a:gd name="connsiteY32" fmla="*/ 573881 h 1466850"/>
                <a:gd name="connsiteX33" fmla="*/ 61913 w 1216819"/>
                <a:gd name="connsiteY33" fmla="*/ 566737 h 1466850"/>
                <a:gd name="connsiteX34" fmla="*/ 78581 w 1216819"/>
                <a:gd name="connsiteY34" fmla="*/ 607218 h 1466850"/>
                <a:gd name="connsiteX35" fmla="*/ 128588 w 1216819"/>
                <a:gd name="connsiteY35" fmla="*/ 657225 h 1466850"/>
                <a:gd name="connsiteX36" fmla="*/ 133350 w 1216819"/>
                <a:gd name="connsiteY36" fmla="*/ 685800 h 1466850"/>
                <a:gd name="connsiteX37" fmla="*/ 145256 w 1216819"/>
                <a:gd name="connsiteY37" fmla="*/ 795337 h 1466850"/>
                <a:gd name="connsiteX38" fmla="*/ 140494 w 1216819"/>
                <a:gd name="connsiteY38" fmla="*/ 833437 h 1466850"/>
                <a:gd name="connsiteX39" fmla="*/ 121444 w 1216819"/>
                <a:gd name="connsiteY39" fmla="*/ 928687 h 1466850"/>
                <a:gd name="connsiteX40" fmla="*/ 142875 w 1216819"/>
                <a:gd name="connsiteY40" fmla="*/ 995362 h 1466850"/>
                <a:gd name="connsiteX41" fmla="*/ 102394 w 1216819"/>
                <a:gd name="connsiteY41" fmla="*/ 1059656 h 1466850"/>
                <a:gd name="connsiteX42" fmla="*/ 138113 w 1216819"/>
                <a:gd name="connsiteY42" fmla="*/ 1090612 h 1466850"/>
                <a:gd name="connsiteX43" fmla="*/ 138113 w 1216819"/>
                <a:gd name="connsiteY43" fmla="*/ 1090612 h 1466850"/>
                <a:gd name="connsiteX44" fmla="*/ 200025 w 1216819"/>
                <a:gd name="connsiteY44" fmla="*/ 1183481 h 1466850"/>
                <a:gd name="connsiteX45" fmla="*/ 180975 w 1216819"/>
                <a:gd name="connsiteY45" fmla="*/ 1216818 h 1466850"/>
                <a:gd name="connsiteX46" fmla="*/ 171450 w 1216819"/>
                <a:gd name="connsiteY46" fmla="*/ 1243012 h 1466850"/>
                <a:gd name="connsiteX47" fmla="*/ 214313 w 1216819"/>
                <a:gd name="connsiteY47" fmla="*/ 1278731 h 1466850"/>
                <a:gd name="connsiteX48" fmla="*/ 290513 w 1216819"/>
                <a:gd name="connsiteY48" fmla="*/ 1285875 h 1466850"/>
                <a:gd name="connsiteX49" fmla="*/ 350044 w 1216819"/>
                <a:gd name="connsiteY49" fmla="*/ 1309687 h 1466850"/>
                <a:gd name="connsiteX50" fmla="*/ 428625 w 1216819"/>
                <a:gd name="connsiteY50" fmla="*/ 1350168 h 1466850"/>
                <a:gd name="connsiteX51" fmla="*/ 426244 w 1216819"/>
                <a:gd name="connsiteY51" fmla="*/ 1383506 h 1466850"/>
                <a:gd name="connsiteX52" fmla="*/ 438150 w 1216819"/>
                <a:gd name="connsiteY52" fmla="*/ 1404937 h 1466850"/>
                <a:gd name="connsiteX53" fmla="*/ 421481 w 1216819"/>
                <a:gd name="connsiteY53" fmla="*/ 1450181 h 1466850"/>
                <a:gd name="connsiteX54" fmla="*/ 459581 w 1216819"/>
                <a:gd name="connsiteY54" fmla="*/ 1466850 h 1466850"/>
                <a:gd name="connsiteX55" fmla="*/ 495300 w 1216819"/>
                <a:gd name="connsiteY55" fmla="*/ 1409700 h 1466850"/>
                <a:gd name="connsiteX56" fmla="*/ 554831 w 1216819"/>
                <a:gd name="connsiteY56" fmla="*/ 1393031 h 1466850"/>
                <a:gd name="connsiteX57" fmla="*/ 600075 w 1216819"/>
                <a:gd name="connsiteY57" fmla="*/ 1357312 h 1466850"/>
                <a:gd name="connsiteX58" fmla="*/ 654844 w 1216819"/>
                <a:gd name="connsiteY58" fmla="*/ 1366837 h 1466850"/>
                <a:gd name="connsiteX59" fmla="*/ 731044 w 1216819"/>
                <a:gd name="connsiteY59" fmla="*/ 1331118 h 1466850"/>
                <a:gd name="connsiteX60" fmla="*/ 771525 w 1216819"/>
                <a:gd name="connsiteY60" fmla="*/ 1254918 h 1466850"/>
                <a:gd name="connsiteX61" fmla="*/ 792956 w 1216819"/>
                <a:gd name="connsiteY61" fmla="*/ 1238250 h 1466850"/>
                <a:gd name="connsiteX62" fmla="*/ 802481 w 1216819"/>
                <a:gd name="connsiteY62" fmla="*/ 1204912 h 1466850"/>
                <a:gd name="connsiteX63" fmla="*/ 821531 w 1216819"/>
                <a:gd name="connsiteY63" fmla="*/ 1200150 h 1466850"/>
                <a:gd name="connsiteX64" fmla="*/ 969169 w 1216819"/>
                <a:gd name="connsiteY64" fmla="*/ 1231106 h 1466850"/>
                <a:gd name="connsiteX65" fmla="*/ 981075 w 1216819"/>
                <a:gd name="connsiteY65" fmla="*/ 1297781 h 1466850"/>
                <a:gd name="connsiteX66" fmla="*/ 1002506 w 1216819"/>
                <a:gd name="connsiteY66" fmla="*/ 1331118 h 1466850"/>
                <a:gd name="connsiteX67" fmla="*/ 1016794 w 1216819"/>
                <a:gd name="connsiteY67" fmla="*/ 1371600 h 1466850"/>
                <a:gd name="connsiteX68" fmla="*/ 1054894 w 1216819"/>
                <a:gd name="connsiteY68" fmla="*/ 1381125 h 1466850"/>
                <a:gd name="connsiteX69" fmla="*/ 1107281 w 1216819"/>
                <a:gd name="connsiteY69" fmla="*/ 1366837 h 1466850"/>
                <a:gd name="connsiteX70" fmla="*/ 1133475 w 1216819"/>
                <a:gd name="connsiteY70" fmla="*/ 1362075 h 1466850"/>
                <a:gd name="connsiteX71" fmla="*/ 1188244 w 1216819"/>
                <a:gd name="connsiteY71" fmla="*/ 1288256 h 1466850"/>
                <a:gd name="connsiteX72" fmla="*/ 1178719 w 1216819"/>
                <a:gd name="connsiteY72" fmla="*/ 1233487 h 1466850"/>
                <a:gd name="connsiteX73" fmla="*/ 1171575 w 1216819"/>
                <a:gd name="connsiteY73" fmla="*/ 1183481 h 1466850"/>
                <a:gd name="connsiteX74" fmla="*/ 1050131 w 1216819"/>
                <a:gd name="connsiteY74" fmla="*/ 1054893 h 1466850"/>
                <a:gd name="connsiteX75" fmla="*/ 1052513 w 1216819"/>
                <a:gd name="connsiteY75" fmla="*/ 1002506 h 1466850"/>
                <a:gd name="connsiteX76" fmla="*/ 1090613 w 1216819"/>
                <a:gd name="connsiteY76" fmla="*/ 971550 h 1466850"/>
                <a:gd name="connsiteX77" fmla="*/ 1119188 w 1216819"/>
                <a:gd name="connsiteY77" fmla="*/ 919162 h 1466850"/>
                <a:gd name="connsiteX78" fmla="*/ 1195388 w 1216819"/>
                <a:gd name="connsiteY78" fmla="*/ 850106 h 1466850"/>
                <a:gd name="connsiteX79" fmla="*/ 1216819 w 1216819"/>
                <a:gd name="connsiteY79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7625 w 1216819"/>
                <a:gd name="connsiteY31" fmla="*/ 500062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38113 w 1216819"/>
                <a:gd name="connsiteY44" fmla="*/ 1090612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57312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9169 w 1216819"/>
                <a:gd name="connsiteY65" fmla="*/ 1231106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81075 w 1216819"/>
                <a:gd name="connsiteY66" fmla="*/ 1297781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1002506 w 1216819"/>
                <a:gd name="connsiteY67" fmla="*/ 1331118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107281 w 1216819"/>
                <a:gd name="connsiteY70" fmla="*/ 1366837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  <a:gd name="connsiteX0" fmla="*/ 1216819 w 1216819"/>
                <a:gd name="connsiteY0" fmla="*/ 771525 h 1466850"/>
                <a:gd name="connsiteX1" fmla="*/ 1021556 w 1216819"/>
                <a:gd name="connsiteY1" fmla="*/ 523875 h 1466850"/>
                <a:gd name="connsiteX2" fmla="*/ 871538 w 1216819"/>
                <a:gd name="connsiteY2" fmla="*/ 345281 h 1466850"/>
                <a:gd name="connsiteX3" fmla="*/ 759619 w 1216819"/>
                <a:gd name="connsiteY3" fmla="*/ 245268 h 1466850"/>
                <a:gd name="connsiteX4" fmla="*/ 633413 w 1216819"/>
                <a:gd name="connsiteY4" fmla="*/ 190500 h 1466850"/>
                <a:gd name="connsiteX5" fmla="*/ 614363 w 1216819"/>
                <a:gd name="connsiteY5" fmla="*/ 178593 h 1466850"/>
                <a:gd name="connsiteX6" fmla="*/ 581025 w 1216819"/>
                <a:gd name="connsiteY6" fmla="*/ 138112 h 1466850"/>
                <a:gd name="connsiteX7" fmla="*/ 564356 w 1216819"/>
                <a:gd name="connsiteY7" fmla="*/ 102393 h 1466850"/>
                <a:gd name="connsiteX8" fmla="*/ 602456 w 1216819"/>
                <a:gd name="connsiteY8" fmla="*/ 100012 h 1466850"/>
                <a:gd name="connsiteX9" fmla="*/ 628650 w 1216819"/>
                <a:gd name="connsiteY9" fmla="*/ 104775 h 1466850"/>
                <a:gd name="connsiteX10" fmla="*/ 661988 w 1216819"/>
                <a:gd name="connsiteY10" fmla="*/ 42862 h 1466850"/>
                <a:gd name="connsiteX11" fmla="*/ 652463 w 1216819"/>
                <a:gd name="connsiteY11" fmla="*/ 0 h 1466850"/>
                <a:gd name="connsiteX12" fmla="*/ 621506 w 1216819"/>
                <a:gd name="connsiteY12" fmla="*/ 16668 h 1466850"/>
                <a:gd name="connsiteX13" fmla="*/ 566738 w 1216819"/>
                <a:gd name="connsiteY13" fmla="*/ 50006 h 1466850"/>
                <a:gd name="connsiteX14" fmla="*/ 533400 w 1216819"/>
                <a:gd name="connsiteY14" fmla="*/ 50006 h 1466850"/>
                <a:gd name="connsiteX15" fmla="*/ 519113 w 1216819"/>
                <a:gd name="connsiteY15" fmla="*/ 78581 h 1466850"/>
                <a:gd name="connsiteX16" fmla="*/ 509588 w 1216819"/>
                <a:gd name="connsiteY16" fmla="*/ 97631 h 1466850"/>
                <a:gd name="connsiteX17" fmla="*/ 447675 w 1216819"/>
                <a:gd name="connsiteY17" fmla="*/ 142875 h 1466850"/>
                <a:gd name="connsiteX18" fmla="*/ 390525 w 1216819"/>
                <a:gd name="connsiteY18" fmla="*/ 140493 h 1466850"/>
                <a:gd name="connsiteX19" fmla="*/ 350044 w 1216819"/>
                <a:gd name="connsiteY19" fmla="*/ 226218 h 1466850"/>
                <a:gd name="connsiteX20" fmla="*/ 252413 w 1216819"/>
                <a:gd name="connsiteY20" fmla="*/ 264318 h 1466850"/>
                <a:gd name="connsiteX21" fmla="*/ 207169 w 1216819"/>
                <a:gd name="connsiteY21" fmla="*/ 297656 h 1466850"/>
                <a:gd name="connsiteX22" fmla="*/ 195263 w 1216819"/>
                <a:gd name="connsiteY22" fmla="*/ 357187 h 1466850"/>
                <a:gd name="connsiteX23" fmla="*/ 147638 w 1216819"/>
                <a:gd name="connsiteY23" fmla="*/ 333375 h 1466850"/>
                <a:gd name="connsiteX24" fmla="*/ 119063 w 1216819"/>
                <a:gd name="connsiteY24" fmla="*/ 319087 h 1466850"/>
                <a:gd name="connsiteX25" fmla="*/ 45244 w 1216819"/>
                <a:gd name="connsiteY25" fmla="*/ 357187 h 1466850"/>
                <a:gd name="connsiteX26" fmla="*/ 0 w 1216819"/>
                <a:gd name="connsiteY26" fmla="*/ 388143 h 1466850"/>
                <a:gd name="connsiteX27" fmla="*/ 9525 w 1216819"/>
                <a:gd name="connsiteY27" fmla="*/ 445293 h 1466850"/>
                <a:gd name="connsiteX28" fmla="*/ 61913 w 1216819"/>
                <a:gd name="connsiteY28" fmla="*/ 423862 h 1466850"/>
                <a:gd name="connsiteX29" fmla="*/ 52388 w 1216819"/>
                <a:gd name="connsiteY29" fmla="*/ 464343 h 1466850"/>
                <a:gd name="connsiteX30" fmla="*/ 23813 w 1216819"/>
                <a:gd name="connsiteY30" fmla="*/ 483393 h 1466850"/>
                <a:gd name="connsiteX31" fmla="*/ 40481 w 1216819"/>
                <a:gd name="connsiteY31" fmla="*/ 507206 h 1466850"/>
                <a:gd name="connsiteX32" fmla="*/ 100012 w 1216819"/>
                <a:gd name="connsiteY32" fmla="*/ 542924 h 1466850"/>
                <a:gd name="connsiteX33" fmla="*/ 92869 w 1216819"/>
                <a:gd name="connsiteY33" fmla="*/ 573881 h 1466850"/>
                <a:gd name="connsiteX34" fmla="*/ 61913 w 1216819"/>
                <a:gd name="connsiteY34" fmla="*/ 566737 h 1466850"/>
                <a:gd name="connsiteX35" fmla="*/ 78581 w 1216819"/>
                <a:gd name="connsiteY35" fmla="*/ 607218 h 1466850"/>
                <a:gd name="connsiteX36" fmla="*/ 128588 w 1216819"/>
                <a:gd name="connsiteY36" fmla="*/ 657225 h 1466850"/>
                <a:gd name="connsiteX37" fmla="*/ 133350 w 1216819"/>
                <a:gd name="connsiteY37" fmla="*/ 685800 h 1466850"/>
                <a:gd name="connsiteX38" fmla="*/ 145256 w 1216819"/>
                <a:gd name="connsiteY38" fmla="*/ 795337 h 1466850"/>
                <a:gd name="connsiteX39" fmla="*/ 140494 w 1216819"/>
                <a:gd name="connsiteY39" fmla="*/ 833437 h 1466850"/>
                <a:gd name="connsiteX40" fmla="*/ 121444 w 1216819"/>
                <a:gd name="connsiteY40" fmla="*/ 928687 h 1466850"/>
                <a:gd name="connsiteX41" fmla="*/ 142875 w 1216819"/>
                <a:gd name="connsiteY41" fmla="*/ 995362 h 1466850"/>
                <a:gd name="connsiteX42" fmla="*/ 102394 w 1216819"/>
                <a:gd name="connsiteY42" fmla="*/ 1059656 h 1466850"/>
                <a:gd name="connsiteX43" fmla="*/ 138113 w 1216819"/>
                <a:gd name="connsiteY43" fmla="*/ 1090612 h 1466850"/>
                <a:gd name="connsiteX44" fmla="*/ 140495 w 1216819"/>
                <a:gd name="connsiteY44" fmla="*/ 1119187 h 1466850"/>
                <a:gd name="connsiteX45" fmla="*/ 200025 w 1216819"/>
                <a:gd name="connsiteY45" fmla="*/ 1183481 h 1466850"/>
                <a:gd name="connsiteX46" fmla="*/ 180975 w 1216819"/>
                <a:gd name="connsiteY46" fmla="*/ 1216818 h 1466850"/>
                <a:gd name="connsiteX47" fmla="*/ 171450 w 1216819"/>
                <a:gd name="connsiteY47" fmla="*/ 1243012 h 1466850"/>
                <a:gd name="connsiteX48" fmla="*/ 214313 w 1216819"/>
                <a:gd name="connsiteY48" fmla="*/ 1278731 h 1466850"/>
                <a:gd name="connsiteX49" fmla="*/ 290513 w 1216819"/>
                <a:gd name="connsiteY49" fmla="*/ 1285875 h 1466850"/>
                <a:gd name="connsiteX50" fmla="*/ 350044 w 1216819"/>
                <a:gd name="connsiteY50" fmla="*/ 1309687 h 1466850"/>
                <a:gd name="connsiteX51" fmla="*/ 428625 w 1216819"/>
                <a:gd name="connsiteY51" fmla="*/ 1350168 h 1466850"/>
                <a:gd name="connsiteX52" fmla="*/ 426244 w 1216819"/>
                <a:gd name="connsiteY52" fmla="*/ 1383506 h 1466850"/>
                <a:gd name="connsiteX53" fmla="*/ 438150 w 1216819"/>
                <a:gd name="connsiteY53" fmla="*/ 1404937 h 1466850"/>
                <a:gd name="connsiteX54" fmla="*/ 421481 w 1216819"/>
                <a:gd name="connsiteY54" fmla="*/ 1450181 h 1466850"/>
                <a:gd name="connsiteX55" fmla="*/ 459581 w 1216819"/>
                <a:gd name="connsiteY55" fmla="*/ 1466850 h 1466850"/>
                <a:gd name="connsiteX56" fmla="*/ 495300 w 1216819"/>
                <a:gd name="connsiteY56" fmla="*/ 1409700 h 1466850"/>
                <a:gd name="connsiteX57" fmla="*/ 554831 w 1216819"/>
                <a:gd name="connsiteY57" fmla="*/ 1393031 h 1466850"/>
                <a:gd name="connsiteX58" fmla="*/ 600075 w 1216819"/>
                <a:gd name="connsiteY58" fmla="*/ 1366837 h 1466850"/>
                <a:gd name="connsiteX59" fmla="*/ 654844 w 1216819"/>
                <a:gd name="connsiteY59" fmla="*/ 1366837 h 1466850"/>
                <a:gd name="connsiteX60" fmla="*/ 731044 w 1216819"/>
                <a:gd name="connsiteY60" fmla="*/ 1331118 h 1466850"/>
                <a:gd name="connsiteX61" fmla="*/ 771525 w 1216819"/>
                <a:gd name="connsiteY61" fmla="*/ 1254918 h 1466850"/>
                <a:gd name="connsiteX62" fmla="*/ 792956 w 1216819"/>
                <a:gd name="connsiteY62" fmla="*/ 1238250 h 1466850"/>
                <a:gd name="connsiteX63" fmla="*/ 802481 w 1216819"/>
                <a:gd name="connsiteY63" fmla="*/ 1204912 h 1466850"/>
                <a:gd name="connsiteX64" fmla="*/ 821531 w 1216819"/>
                <a:gd name="connsiteY64" fmla="*/ 1200150 h 1466850"/>
                <a:gd name="connsiteX65" fmla="*/ 962025 w 1216819"/>
                <a:gd name="connsiteY65" fmla="*/ 1240631 h 1466850"/>
                <a:gd name="connsiteX66" fmla="*/ 971550 w 1216819"/>
                <a:gd name="connsiteY66" fmla="*/ 1293018 h 1466850"/>
                <a:gd name="connsiteX67" fmla="*/ 992981 w 1216819"/>
                <a:gd name="connsiteY67" fmla="*/ 1333500 h 1466850"/>
                <a:gd name="connsiteX68" fmla="*/ 1016794 w 1216819"/>
                <a:gd name="connsiteY68" fmla="*/ 1371600 h 1466850"/>
                <a:gd name="connsiteX69" fmla="*/ 1054894 w 1216819"/>
                <a:gd name="connsiteY69" fmla="*/ 1381125 h 1466850"/>
                <a:gd name="connsiteX70" fmla="*/ 1090612 w 1216819"/>
                <a:gd name="connsiteY70" fmla="*/ 1376362 h 1466850"/>
                <a:gd name="connsiteX71" fmla="*/ 1133475 w 1216819"/>
                <a:gd name="connsiteY71" fmla="*/ 1362075 h 1466850"/>
                <a:gd name="connsiteX72" fmla="*/ 1188244 w 1216819"/>
                <a:gd name="connsiteY72" fmla="*/ 1288256 h 1466850"/>
                <a:gd name="connsiteX73" fmla="*/ 1178719 w 1216819"/>
                <a:gd name="connsiteY73" fmla="*/ 1233487 h 1466850"/>
                <a:gd name="connsiteX74" fmla="*/ 1171575 w 1216819"/>
                <a:gd name="connsiteY74" fmla="*/ 1183481 h 1466850"/>
                <a:gd name="connsiteX75" fmla="*/ 1050131 w 1216819"/>
                <a:gd name="connsiteY75" fmla="*/ 1054893 h 1466850"/>
                <a:gd name="connsiteX76" fmla="*/ 1052513 w 1216819"/>
                <a:gd name="connsiteY76" fmla="*/ 1002506 h 1466850"/>
                <a:gd name="connsiteX77" fmla="*/ 1090613 w 1216819"/>
                <a:gd name="connsiteY77" fmla="*/ 971550 h 1466850"/>
                <a:gd name="connsiteX78" fmla="*/ 1119188 w 1216819"/>
                <a:gd name="connsiteY78" fmla="*/ 919162 h 1466850"/>
                <a:gd name="connsiteX79" fmla="*/ 1195388 w 1216819"/>
                <a:gd name="connsiteY79" fmla="*/ 850106 h 1466850"/>
                <a:gd name="connsiteX80" fmla="*/ 1216819 w 1216819"/>
                <a:gd name="connsiteY80" fmla="*/ 771525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16819" h="1466850">
                  <a:moveTo>
                    <a:pt x="1216819" y="771525"/>
                  </a:moveTo>
                  <a:lnTo>
                    <a:pt x="1021556" y="523875"/>
                  </a:lnTo>
                  <a:lnTo>
                    <a:pt x="871538" y="345281"/>
                  </a:lnTo>
                  <a:lnTo>
                    <a:pt x="759619" y="245268"/>
                  </a:lnTo>
                  <a:lnTo>
                    <a:pt x="633413" y="190500"/>
                  </a:lnTo>
                  <a:lnTo>
                    <a:pt x="614363" y="178593"/>
                  </a:lnTo>
                  <a:lnTo>
                    <a:pt x="581025" y="138112"/>
                  </a:lnTo>
                  <a:lnTo>
                    <a:pt x="564356" y="102393"/>
                  </a:lnTo>
                  <a:lnTo>
                    <a:pt x="602456" y="100012"/>
                  </a:lnTo>
                  <a:lnTo>
                    <a:pt x="628650" y="104775"/>
                  </a:lnTo>
                  <a:lnTo>
                    <a:pt x="661988" y="42862"/>
                  </a:lnTo>
                  <a:lnTo>
                    <a:pt x="652463" y="0"/>
                  </a:lnTo>
                  <a:lnTo>
                    <a:pt x="621506" y="16668"/>
                  </a:lnTo>
                  <a:lnTo>
                    <a:pt x="566738" y="50006"/>
                  </a:lnTo>
                  <a:lnTo>
                    <a:pt x="533400" y="50006"/>
                  </a:lnTo>
                  <a:lnTo>
                    <a:pt x="519113" y="78581"/>
                  </a:lnTo>
                  <a:lnTo>
                    <a:pt x="509588" y="97631"/>
                  </a:lnTo>
                  <a:lnTo>
                    <a:pt x="447675" y="142875"/>
                  </a:lnTo>
                  <a:lnTo>
                    <a:pt x="390525" y="140493"/>
                  </a:lnTo>
                  <a:lnTo>
                    <a:pt x="350044" y="226218"/>
                  </a:lnTo>
                  <a:lnTo>
                    <a:pt x="252413" y="264318"/>
                  </a:lnTo>
                  <a:lnTo>
                    <a:pt x="207169" y="297656"/>
                  </a:lnTo>
                  <a:lnTo>
                    <a:pt x="195263" y="357187"/>
                  </a:lnTo>
                  <a:lnTo>
                    <a:pt x="147638" y="333375"/>
                  </a:lnTo>
                  <a:lnTo>
                    <a:pt x="119063" y="319087"/>
                  </a:lnTo>
                  <a:lnTo>
                    <a:pt x="45244" y="357187"/>
                  </a:lnTo>
                  <a:lnTo>
                    <a:pt x="0" y="388143"/>
                  </a:lnTo>
                  <a:lnTo>
                    <a:pt x="9525" y="445293"/>
                  </a:lnTo>
                  <a:lnTo>
                    <a:pt x="61913" y="423862"/>
                  </a:lnTo>
                  <a:lnTo>
                    <a:pt x="52388" y="464343"/>
                  </a:lnTo>
                  <a:lnTo>
                    <a:pt x="23813" y="483393"/>
                  </a:lnTo>
                  <a:lnTo>
                    <a:pt x="40481" y="507206"/>
                  </a:lnTo>
                  <a:lnTo>
                    <a:pt x="100012" y="542924"/>
                  </a:lnTo>
                  <a:lnTo>
                    <a:pt x="92869" y="573881"/>
                  </a:lnTo>
                  <a:lnTo>
                    <a:pt x="61913" y="566737"/>
                  </a:lnTo>
                  <a:lnTo>
                    <a:pt x="78581" y="607218"/>
                  </a:lnTo>
                  <a:lnTo>
                    <a:pt x="128588" y="657225"/>
                  </a:lnTo>
                  <a:lnTo>
                    <a:pt x="133350" y="685800"/>
                  </a:lnTo>
                  <a:lnTo>
                    <a:pt x="145256" y="795337"/>
                  </a:lnTo>
                  <a:lnTo>
                    <a:pt x="140494" y="833437"/>
                  </a:lnTo>
                  <a:lnTo>
                    <a:pt x="121444" y="928687"/>
                  </a:lnTo>
                  <a:lnTo>
                    <a:pt x="142875" y="995362"/>
                  </a:lnTo>
                  <a:lnTo>
                    <a:pt x="102394" y="1059656"/>
                  </a:lnTo>
                  <a:cubicBezTo>
                    <a:pt x="114300" y="1069975"/>
                    <a:pt x="131763" y="1080690"/>
                    <a:pt x="138113" y="1090612"/>
                  </a:cubicBezTo>
                  <a:cubicBezTo>
                    <a:pt x="144463" y="1100534"/>
                    <a:pt x="139701" y="1109662"/>
                    <a:pt x="140495" y="1119187"/>
                  </a:cubicBezTo>
                  <a:lnTo>
                    <a:pt x="200025" y="1183481"/>
                  </a:lnTo>
                  <a:lnTo>
                    <a:pt x="180975" y="1216818"/>
                  </a:lnTo>
                  <a:lnTo>
                    <a:pt x="171450" y="1243012"/>
                  </a:lnTo>
                  <a:lnTo>
                    <a:pt x="214313" y="1278731"/>
                  </a:lnTo>
                  <a:lnTo>
                    <a:pt x="290513" y="1285875"/>
                  </a:lnTo>
                  <a:lnTo>
                    <a:pt x="350044" y="1309687"/>
                  </a:lnTo>
                  <a:lnTo>
                    <a:pt x="428625" y="1350168"/>
                  </a:lnTo>
                  <a:lnTo>
                    <a:pt x="426244" y="1383506"/>
                  </a:lnTo>
                  <a:lnTo>
                    <a:pt x="438150" y="1404937"/>
                  </a:lnTo>
                  <a:lnTo>
                    <a:pt x="421481" y="1450181"/>
                  </a:lnTo>
                  <a:lnTo>
                    <a:pt x="459581" y="1466850"/>
                  </a:lnTo>
                  <a:lnTo>
                    <a:pt x="495300" y="1409700"/>
                  </a:lnTo>
                  <a:lnTo>
                    <a:pt x="554831" y="1393031"/>
                  </a:lnTo>
                  <a:lnTo>
                    <a:pt x="600075" y="1366837"/>
                  </a:lnTo>
                  <a:lnTo>
                    <a:pt x="654844" y="1366837"/>
                  </a:lnTo>
                  <a:lnTo>
                    <a:pt x="731044" y="1331118"/>
                  </a:lnTo>
                  <a:lnTo>
                    <a:pt x="771525" y="1254918"/>
                  </a:lnTo>
                  <a:lnTo>
                    <a:pt x="792956" y="1238250"/>
                  </a:lnTo>
                  <a:lnTo>
                    <a:pt x="802481" y="1204912"/>
                  </a:lnTo>
                  <a:lnTo>
                    <a:pt x="821531" y="1200150"/>
                  </a:lnTo>
                  <a:lnTo>
                    <a:pt x="962025" y="1240631"/>
                  </a:lnTo>
                  <a:lnTo>
                    <a:pt x="971550" y="1293018"/>
                  </a:lnTo>
                  <a:lnTo>
                    <a:pt x="992981" y="1333500"/>
                  </a:lnTo>
                  <a:lnTo>
                    <a:pt x="1016794" y="1371600"/>
                  </a:lnTo>
                  <a:lnTo>
                    <a:pt x="1054894" y="1381125"/>
                  </a:lnTo>
                  <a:lnTo>
                    <a:pt x="1090612" y="1376362"/>
                  </a:lnTo>
                  <a:lnTo>
                    <a:pt x="1133475" y="1362075"/>
                  </a:lnTo>
                  <a:lnTo>
                    <a:pt x="1188244" y="1288256"/>
                  </a:lnTo>
                  <a:lnTo>
                    <a:pt x="1178719" y="1233487"/>
                  </a:lnTo>
                  <a:lnTo>
                    <a:pt x="1171575" y="1183481"/>
                  </a:lnTo>
                  <a:lnTo>
                    <a:pt x="1050131" y="1054893"/>
                  </a:lnTo>
                  <a:lnTo>
                    <a:pt x="1052513" y="1002506"/>
                  </a:lnTo>
                  <a:lnTo>
                    <a:pt x="1090613" y="971550"/>
                  </a:lnTo>
                  <a:lnTo>
                    <a:pt x="1119188" y="919162"/>
                  </a:lnTo>
                  <a:lnTo>
                    <a:pt x="1195388" y="850106"/>
                  </a:lnTo>
                  <a:lnTo>
                    <a:pt x="1216819" y="771525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7194851" y="3628708"/>
              <a:ext cx="704480" cy="482664"/>
            </a:xfrm>
            <a:custGeom>
              <a:avLst/>
              <a:gdLst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73832 w 1721644"/>
                <a:gd name="connsiteY7" fmla="*/ 878681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42875 w 1721644"/>
                <a:gd name="connsiteY6" fmla="*/ 852487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7244 w 1721644"/>
                <a:gd name="connsiteY67" fmla="*/ 33337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4769 w 1721644"/>
                <a:gd name="connsiteY5" fmla="*/ 857250 h 1145381"/>
                <a:gd name="connsiteX6" fmla="*/ 133350 w 1721644"/>
                <a:gd name="connsiteY6" fmla="*/ 857250 h 1145381"/>
                <a:gd name="connsiteX7" fmla="*/ 169070 w 1721644"/>
                <a:gd name="connsiteY7" fmla="*/ 881062 h 1145381"/>
                <a:gd name="connsiteX8" fmla="*/ 207169 w 1721644"/>
                <a:gd name="connsiteY8" fmla="*/ 938212 h 1145381"/>
                <a:gd name="connsiteX9" fmla="*/ 307182 w 1721644"/>
                <a:gd name="connsiteY9" fmla="*/ 933450 h 1145381"/>
                <a:gd name="connsiteX10" fmla="*/ 347663 w 1721644"/>
                <a:gd name="connsiteY10" fmla="*/ 1000125 h 1145381"/>
                <a:gd name="connsiteX11" fmla="*/ 438150 w 1721644"/>
                <a:gd name="connsiteY11" fmla="*/ 1050131 h 1145381"/>
                <a:gd name="connsiteX12" fmla="*/ 542925 w 1721644"/>
                <a:gd name="connsiteY12" fmla="*/ 1035844 h 1145381"/>
                <a:gd name="connsiteX13" fmla="*/ 557213 w 1721644"/>
                <a:gd name="connsiteY13" fmla="*/ 1050131 h 1145381"/>
                <a:gd name="connsiteX14" fmla="*/ 597694 w 1721644"/>
                <a:gd name="connsiteY14" fmla="*/ 1014412 h 1145381"/>
                <a:gd name="connsiteX15" fmla="*/ 621507 w 1721644"/>
                <a:gd name="connsiteY15" fmla="*/ 990600 h 1145381"/>
                <a:gd name="connsiteX16" fmla="*/ 633413 w 1721644"/>
                <a:gd name="connsiteY16" fmla="*/ 954881 h 1145381"/>
                <a:gd name="connsiteX17" fmla="*/ 671513 w 1721644"/>
                <a:gd name="connsiteY17" fmla="*/ 940594 h 1145381"/>
                <a:gd name="connsiteX18" fmla="*/ 711994 w 1721644"/>
                <a:gd name="connsiteY18" fmla="*/ 969169 h 1145381"/>
                <a:gd name="connsiteX19" fmla="*/ 728663 w 1721644"/>
                <a:gd name="connsiteY19" fmla="*/ 1004887 h 1145381"/>
                <a:gd name="connsiteX20" fmla="*/ 762000 w 1721644"/>
                <a:gd name="connsiteY20" fmla="*/ 1038225 h 1145381"/>
                <a:gd name="connsiteX21" fmla="*/ 835819 w 1721644"/>
                <a:gd name="connsiteY21" fmla="*/ 1035844 h 1145381"/>
                <a:gd name="connsiteX22" fmla="*/ 871538 w 1721644"/>
                <a:gd name="connsiteY22" fmla="*/ 1071562 h 1145381"/>
                <a:gd name="connsiteX23" fmla="*/ 883444 w 1721644"/>
                <a:gd name="connsiteY23" fmla="*/ 1131094 h 1145381"/>
                <a:gd name="connsiteX24" fmla="*/ 916782 w 1721644"/>
                <a:gd name="connsiteY24" fmla="*/ 1116806 h 1145381"/>
                <a:gd name="connsiteX25" fmla="*/ 990600 w 1721644"/>
                <a:gd name="connsiteY25" fmla="*/ 1131094 h 1145381"/>
                <a:gd name="connsiteX26" fmla="*/ 1047750 w 1721644"/>
                <a:gd name="connsiteY26" fmla="*/ 1145381 h 1145381"/>
                <a:gd name="connsiteX27" fmla="*/ 1095375 w 1721644"/>
                <a:gd name="connsiteY27" fmla="*/ 1128712 h 1145381"/>
                <a:gd name="connsiteX28" fmla="*/ 1114425 w 1721644"/>
                <a:gd name="connsiteY28" fmla="*/ 1045369 h 1145381"/>
                <a:gd name="connsiteX29" fmla="*/ 1254919 w 1721644"/>
                <a:gd name="connsiteY29" fmla="*/ 940594 h 1145381"/>
                <a:gd name="connsiteX30" fmla="*/ 1295400 w 1721644"/>
                <a:gd name="connsiteY30" fmla="*/ 931069 h 1145381"/>
                <a:gd name="connsiteX31" fmla="*/ 1307307 w 1721644"/>
                <a:gd name="connsiteY31" fmla="*/ 983456 h 1145381"/>
                <a:gd name="connsiteX32" fmla="*/ 1295400 w 1721644"/>
                <a:gd name="connsiteY32" fmla="*/ 1021556 h 1145381"/>
                <a:gd name="connsiteX33" fmla="*/ 1376363 w 1721644"/>
                <a:gd name="connsiteY33" fmla="*/ 1040606 h 1145381"/>
                <a:gd name="connsiteX34" fmla="*/ 1471613 w 1721644"/>
                <a:gd name="connsiteY34" fmla="*/ 942975 h 1145381"/>
                <a:gd name="connsiteX35" fmla="*/ 1497807 w 1721644"/>
                <a:gd name="connsiteY35" fmla="*/ 890587 h 1145381"/>
                <a:gd name="connsiteX36" fmla="*/ 1566863 w 1721644"/>
                <a:gd name="connsiteY36" fmla="*/ 854869 h 1145381"/>
                <a:gd name="connsiteX37" fmla="*/ 1616869 w 1721644"/>
                <a:gd name="connsiteY37" fmla="*/ 800100 h 1145381"/>
                <a:gd name="connsiteX38" fmla="*/ 1676400 w 1721644"/>
                <a:gd name="connsiteY38" fmla="*/ 788194 h 1145381"/>
                <a:gd name="connsiteX39" fmla="*/ 1712119 w 1721644"/>
                <a:gd name="connsiteY39" fmla="*/ 762000 h 1145381"/>
                <a:gd name="connsiteX40" fmla="*/ 1714500 w 1721644"/>
                <a:gd name="connsiteY40" fmla="*/ 740569 h 1145381"/>
                <a:gd name="connsiteX41" fmla="*/ 1678782 w 1721644"/>
                <a:gd name="connsiteY41" fmla="*/ 711994 h 1145381"/>
                <a:gd name="connsiteX42" fmla="*/ 1721644 w 1721644"/>
                <a:gd name="connsiteY42" fmla="*/ 642937 h 1145381"/>
                <a:gd name="connsiteX43" fmla="*/ 1700213 w 1721644"/>
                <a:gd name="connsiteY43" fmla="*/ 585787 h 1145381"/>
                <a:gd name="connsiteX44" fmla="*/ 1714500 w 1721644"/>
                <a:gd name="connsiteY44" fmla="*/ 523875 h 1145381"/>
                <a:gd name="connsiteX45" fmla="*/ 1721644 w 1721644"/>
                <a:gd name="connsiteY45" fmla="*/ 473869 h 1145381"/>
                <a:gd name="connsiteX46" fmla="*/ 1714500 w 1721644"/>
                <a:gd name="connsiteY46" fmla="*/ 359569 h 1145381"/>
                <a:gd name="connsiteX47" fmla="*/ 1702594 w 1721644"/>
                <a:gd name="connsiteY47" fmla="*/ 314325 h 1145381"/>
                <a:gd name="connsiteX48" fmla="*/ 1671638 w 1721644"/>
                <a:gd name="connsiteY48" fmla="*/ 276225 h 1145381"/>
                <a:gd name="connsiteX49" fmla="*/ 1626394 w 1721644"/>
                <a:gd name="connsiteY49" fmla="*/ 273844 h 1145381"/>
                <a:gd name="connsiteX50" fmla="*/ 1521619 w 1721644"/>
                <a:gd name="connsiteY50" fmla="*/ 259556 h 1145381"/>
                <a:gd name="connsiteX51" fmla="*/ 1488282 w 1721644"/>
                <a:gd name="connsiteY51" fmla="*/ 250031 h 1145381"/>
                <a:gd name="connsiteX52" fmla="*/ 1473994 w 1721644"/>
                <a:gd name="connsiteY52" fmla="*/ 183356 h 1145381"/>
                <a:gd name="connsiteX53" fmla="*/ 1388269 w 1721644"/>
                <a:gd name="connsiteY53" fmla="*/ 207169 h 1145381"/>
                <a:gd name="connsiteX54" fmla="*/ 1331119 w 1721644"/>
                <a:gd name="connsiteY54" fmla="*/ 223837 h 1145381"/>
                <a:gd name="connsiteX55" fmla="*/ 1295400 w 1721644"/>
                <a:gd name="connsiteY55" fmla="*/ 202406 h 1145381"/>
                <a:gd name="connsiteX56" fmla="*/ 1214438 w 1721644"/>
                <a:gd name="connsiteY56" fmla="*/ 111919 h 1145381"/>
                <a:gd name="connsiteX57" fmla="*/ 1164432 w 1721644"/>
                <a:gd name="connsiteY57" fmla="*/ 121444 h 1145381"/>
                <a:gd name="connsiteX58" fmla="*/ 1083469 w 1721644"/>
                <a:gd name="connsiteY58" fmla="*/ 100012 h 1145381"/>
                <a:gd name="connsiteX59" fmla="*/ 1050132 w 1721644"/>
                <a:gd name="connsiteY59" fmla="*/ 83344 h 1145381"/>
                <a:gd name="connsiteX60" fmla="*/ 995363 w 1721644"/>
                <a:gd name="connsiteY60" fmla="*/ 135731 h 1145381"/>
                <a:gd name="connsiteX61" fmla="*/ 966788 w 1721644"/>
                <a:gd name="connsiteY61" fmla="*/ 107156 h 1145381"/>
                <a:gd name="connsiteX62" fmla="*/ 940594 w 1721644"/>
                <a:gd name="connsiteY62" fmla="*/ 76200 h 1145381"/>
                <a:gd name="connsiteX63" fmla="*/ 895350 w 1721644"/>
                <a:gd name="connsiteY63" fmla="*/ 59531 h 1145381"/>
                <a:gd name="connsiteX64" fmla="*/ 897732 w 1721644"/>
                <a:gd name="connsiteY64" fmla="*/ 14287 h 1145381"/>
                <a:gd name="connsiteX65" fmla="*/ 862013 w 1721644"/>
                <a:gd name="connsiteY65" fmla="*/ 0 h 1145381"/>
                <a:gd name="connsiteX66" fmla="*/ 814388 w 1721644"/>
                <a:gd name="connsiteY66" fmla="*/ 4762 h 1145381"/>
                <a:gd name="connsiteX67" fmla="*/ 800100 w 1721644"/>
                <a:gd name="connsiteY67" fmla="*/ 23812 h 1145381"/>
                <a:gd name="connsiteX68" fmla="*/ 735807 w 1721644"/>
                <a:gd name="connsiteY68" fmla="*/ 14287 h 1145381"/>
                <a:gd name="connsiteX69" fmla="*/ 676275 w 1721644"/>
                <a:gd name="connsiteY69" fmla="*/ 52387 h 1145381"/>
                <a:gd name="connsiteX70" fmla="*/ 635794 w 1721644"/>
                <a:gd name="connsiteY70" fmla="*/ 85725 h 1145381"/>
                <a:gd name="connsiteX71" fmla="*/ 661988 w 1721644"/>
                <a:gd name="connsiteY71" fmla="*/ 159544 h 1145381"/>
                <a:gd name="connsiteX72" fmla="*/ 685800 w 1721644"/>
                <a:gd name="connsiteY72" fmla="*/ 254794 h 1145381"/>
                <a:gd name="connsiteX73" fmla="*/ 681038 w 1721644"/>
                <a:gd name="connsiteY73" fmla="*/ 266700 h 1145381"/>
                <a:gd name="connsiteX74" fmla="*/ 478632 w 1721644"/>
                <a:gd name="connsiteY74" fmla="*/ 428625 h 1145381"/>
                <a:gd name="connsiteX75" fmla="*/ 414338 w 1721644"/>
                <a:gd name="connsiteY75" fmla="*/ 376237 h 1145381"/>
                <a:gd name="connsiteX76" fmla="*/ 371475 w 1721644"/>
                <a:gd name="connsiteY76" fmla="*/ 433387 h 1145381"/>
                <a:gd name="connsiteX77" fmla="*/ 152400 w 1721644"/>
                <a:gd name="connsiteY77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52388 w 1721644"/>
                <a:gd name="connsiteY5" fmla="*/ 757237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52388 w 1721644"/>
                <a:gd name="connsiteY4" fmla="*/ 697706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438150 w 1721644"/>
                <a:gd name="connsiteY12" fmla="*/ 1050131 h 1145381"/>
                <a:gd name="connsiteX13" fmla="*/ 542925 w 1721644"/>
                <a:gd name="connsiteY13" fmla="*/ 1035844 h 1145381"/>
                <a:gd name="connsiteX14" fmla="*/ 557213 w 1721644"/>
                <a:gd name="connsiteY14" fmla="*/ 1050131 h 1145381"/>
                <a:gd name="connsiteX15" fmla="*/ 597694 w 1721644"/>
                <a:gd name="connsiteY15" fmla="*/ 1014412 h 1145381"/>
                <a:gd name="connsiteX16" fmla="*/ 621507 w 1721644"/>
                <a:gd name="connsiteY16" fmla="*/ 990600 h 1145381"/>
                <a:gd name="connsiteX17" fmla="*/ 633413 w 1721644"/>
                <a:gd name="connsiteY17" fmla="*/ 954881 h 1145381"/>
                <a:gd name="connsiteX18" fmla="*/ 671513 w 1721644"/>
                <a:gd name="connsiteY18" fmla="*/ 940594 h 1145381"/>
                <a:gd name="connsiteX19" fmla="*/ 711994 w 1721644"/>
                <a:gd name="connsiteY19" fmla="*/ 969169 h 1145381"/>
                <a:gd name="connsiteX20" fmla="*/ 728663 w 1721644"/>
                <a:gd name="connsiteY20" fmla="*/ 1004887 h 1145381"/>
                <a:gd name="connsiteX21" fmla="*/ 762000 w 1721644"/>
                <a:gd name="connsiteY21" fmla="*/ 1038225 h 1145381"/>
                <a:gd name="connsiteX22" fmla="*/ 835819 w 1721644"/>
                <a:gd name="connsiteY22" fmla="*/ 1035844 h 1145381"/>
                <a:gd name="connsiteX23" fmla="*/ 871538 w 1721644"/>
                <a:gd name="connsiteY23" fmla="*/ 1071562 h 1145381"/>
                <a:gd name="connsiteX24" fmla="*/ 883444 w 1721644"/>
                <a:gd name="connsiteY24" fmla="*/ 1131094 h 1145381"/>
                <a:gd name="connsiteX25" fmla="*/ 916782 w 1721644"/>
                <a:gd name="connsiteY25" fmla="*/ 1116806 h 1145381"/>
                <a:gd name="connsiteX26" fmla="*/ 990600 w 1721644"/>
                <a:gd name="connsiteY26" fmla="*/ 1131094 h 1145381"/>
                <a:gd name="connsiteX27" fmla="*/ 1047750 w 1721644"/>
                <a:gd name="connsiteY27" fmla="*/ 1145381 h 1145381"/>
                <a:gd name="connsiteX28" fmla="*/ 1095375 w 1721644"/>
                <a:gd name="connsiteY28" fmla="*/ 1128712 h 1145381"/>
                <a:gd name="connsiteX29" fmla="*/ 1114425 w 1721644"/>
                <a:gd name="connsiteY29" fmla="*/ 1045369 h 1145381"/>
                <a:gd name="connsiteX30" fmla="*/ 1254919 w 1721644"/>
                <a:gd name="connsiteY30" fmla="*/ 940594 h 1145381"/>
                <a:gd name="connsiteX31" fmla="*/ 1295400 w 1721644"/>
                <a:gd name="connsiteY31" fmla="*/ 931069 h 1145381"/>
                <a:gd name="connsiteX32" fmla="*/ 1307307 w 1721644"/>
                <a:gd name="connsiteY32" fmla="*/ 983456 h 1145381"/>
                <a:gd name="connsiteX33" fmla="*/ 1295400 w 1721644"/>
                <a:gd name="connsiteY33" fmla="*/ 1021556 h 1145381"/>
                <a:gd name="connsiteX34" fmla="*/ 1376363 w 1721644"/>
                <a:gd name="connsiteY34" fmla="*/ 1040606 h 1145381"/>
                <a:gd name="connsiteX35" fmla="*/ 1471613 w 1721644"/>
                <a:gd name="connsiteY35" fmla="*/ 942975 h 1145381"/>
                <a:gd name="connsiteX36" fmla="*/ 1497807 w 1721644"/>
                <a:gd name="connsiteY36" fmla="*/ 890587 h 1145381"/>
                <a:gd name="connsiteX37" fmla="*/ 1566863 w 1721644"/>
                <a:gd name="connsiteY37" fmla="*/ 854869 h 1145381"/>
                <a:gd name="connsiteX38" fmla="*/ 1616869 w 1721644"/>
                <a:gd name="connsiteY38" fmla="*/ 800100 h 1145381"/>
                <a:gd name="connsiteX39" fmla="*/ 1676400 w 1721644"/>
                <a:gd name="connsiteY39" fmla="*/ 788194 h 1145381"/>
                <a:gd name="connsiteX40" fmla="*/ 1712119 w 1721644"/>
                <a:gd name="connsiteY40" fmla="*/ 762000 h 1145381"/>
                <a:gd name="connsiteX41" fmla="*/ 1714500 w 1721644"/>
                <a:gd name="connsiteY41" fmla="*/ 740569 h 1145381"/>
                <a:gd name="connsiteX42" fmla="*/ 1678782 w 1721644"/>
                <a:gd name="connsiteY42" fmla="*/ 711994 h 1145381"/>
                <a:gd name="connsiteX43" fmla="*/ 1721644 w 1721644"/>
                <a:gd name="connsiteY43" fmla="*/ 642937 h 1145381"/>
                <a:gd name="connsiteX44" fmla="*/ 1700213 w 1721644"/>
                <a:gd name="connsiteY44" fmla="*/ 585787 h 1145381"/>
                <a:gd name="connsiteX45" fmla="*/ 1714500 w 1721644"/>
                <a:gd name="connsiteY45" fmla="*/ 523875 h 1145381"/>
                <a:gd name="connsiteX46" fmla="*/ 1721644 w 1721644"/>
                <a:gd name="connsiteY46" fmla="*/ 473869 h 1145381"/>
                <a:gd name="connsiteX47" fmla="*/ 1714500 w 1721644"/>
                <a:gd name="connsiteY47" fmla="*/ 359569 h 1145381"/>
                <a:gd name="connsiteX48" fmla="*/ 1702594 w 1721644"/>
                <a:gd name="connsiteY48" fmla="*/ 314325 h 1145381"/>
                <a:gd name="connsiteX49" fmla="*/ 1671638 w 1721644"/>
                <a:gd name="connsiteY49" fmla="*/ 276225 h 1145381"/>
                <a:gd name="connsiteX50" fmla="*/ 1626394 w 1721644"/>
                <a:gd name="connsiteY50" fmla="*/ 273844 h 1145381"/>
                <a:gd name="connsiteX51" fmla="*/ 1521619 w 1721644"/>
                <a:gd name="connsiteY51" fmla="*/ 259556 h 1145381"/>
                <a:gd name="connsiteX52" fmla="*/ 1488282 w 1721644"/>
                <a:gd name="connsiteY52" fmla="*/ 250031 h 1145381"/>
                <a:gd name="connsiteX53" fmla="*/ 1473994 w 1721644"/>
                <a:gd name="connsiteY53" fmla="*/ 183356 h 1145381"/>
                <a:gd name="connsiteX54" fmla="*/ 1388269 w 1721644"/>
                <a:gd name="connsiteY54" fmla="*/ 207169 h 1145381"/>
                <a:gd name="connsiteX55" fmla="*/ 1331119 w 1721644"/>
                <a:gd name="connsiteY55" fmla="*/ 223837 h 1145381"/>
                <a:gd name="connsiteX56" fmla="*/ 1295400 w 1721644"/>
                <a:gd name="connsiteY56" fmla="*/ 202406 h 1145381"/>
                <a:gd name="connsiteX57" fmla="*/ 1214438 w 1721644"/>
                <a:gd name="connsiteY57" fmla="*/ 111919 h 1145381"/>
                <a:gd name="connsiteX58" fmla="*/ 1164432 w 1721644"/>
                <a:gd name="connsiteY58" fmla="*/ 121444 h 1145381"/>
                <a:gd name="connsiteX59" fmla="*/ 1083469 w 1721644"/>
                <a:gd name="connsiteY59" fmla="*/ 100012 h 1145381"/>
                <a:gd name="connsiteX60" fmla="*/ 1050132 w 1721644"/>
                <a:gd name="connsiteY60" fmla="*/ 83344 h 1145381"/>
                <a:gd name="connsiteX61" fmla="*/ 995363 w 1721644"/>
                <a:gd name="connsiteY61" fmla="*/ 135731 h 1145381"/>
                <a:gd name="connsiteX62" fmla="*/ 966788 w 1721644"/>
                <a:gd name="connsiteY62" fmla="*/ 107156 h 1145381"/>
                <a:gd name="connsiteX63" fmla="*/ 940594 w 1721644"/>
                <a:gd name="connsiteY63" fmla="*/ 76200 h 1145381"/>
                <a:gd name="connsiteX64" fmla="*/ 895350 w 1721644"/>
                <a:gd name="connsiteY64" fmla="*/ 59531 h 1145381"/>
                <a:gd name="connsiteX65" fmla="*/ 897732 w 1721644"/>
                <a:gd name="connsiteY65" fmla="*/ 14287 h 1145381"/>
                <a:gd name="connsiteX66" fmla="*/ 862013 w 1721644"/>
                <a:gd name="connsiteY66" fmla="*/ 0 h 1145381"/>
                <a:gd name="connsiteX67" fmla="*/ 814388 w 1721644"/>
                <a:gd name="connsiteY67" fmla="*/ 4762 h 1145381"/>
                <a:gd name="connsiteX68" fmla="*/ 800100 w 1721644"/>
                <a:gd name="connsiteY68" fmla="*/ 23812 h 1145381"/>
                <a:gd name="connsiteX69" fmla="*/ 735807 w 1721644"/>
                <a:gd name="connsiteY69" fmla="*/ 14287 h 1145381"/>
                <a:gd name="connsiteX70" fmla="*/ 676275 w 1721644"/>
                <a:gd name="connsiteY70" fmla="*/ 52387 h 1145381"/>
                <a:gd name="connsiteX71" fmla="*/ 635794 w 1721644"/>
                <a:gd name="connsiteY71" fmla="*/ 85725 h 1145381"/>
                <a:gd name="connsiteX72" fmla="*/ 661988 w 1721644"/>
                <a:gd name="connsiteY72" fmla="*/ 159544 h 1145381"/>
                <a:gd name="connsiteX73" fmla="*/ 685800 w 1721644"/>
                <a:gd name="connsiteY73" fmla="*/ 254794 h 1145381"/>
                <a:gd name="connsiteX74" fmla="*/ 681038 w 1721644"/>
                <a:gd name="connsiteY74" fmla="*/ 266700 h 1145381"/>
                <a:gd name="connsiteX75" fmla="*/ 478632 w 1721644"/>
                <a:gd name="connsiteY75" fmla="*/ 428625 h 1145381"/>
                <a:gd name="connsiteX76" fmla="*/ 414338 w 1721644"/>
                <a:gd name="connsiteY76" fmla="*/ 376237 h 1145381"/>
                <a:gd name="connsiteX77" fmla="*/ 371475 w 1721644"/>
                <a:gd name="connsiteY77" fmla="*/ 433387 h 1145381"/>
                <a:gd name="connsiteX78" fmla="*/ 152400 w 1721644"/>
                <a:gd name="connsiteY78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85763 w 1721644"/>
                <a:gd name="connsiteY12" fmla="*/ 1016794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47663 w 1721644"/>
                <a:gd name="connsiteY11" fmla="*/ 1000125 h 1145381"/>
                <a:gd name="connsiteX12" fmla="*/ 376238 w 1721644"/>
                <a:gd name="connsiteY12" fmla="*/ 1028700 h 1145381"/>
                <a:gd name="connsiteX13" fmla="*/ 438150 w 1721644"/>
                <a:gd name="connsiteY13" fmla="*/ 1050131 h 1145381"/>
                <a:gd name="connsiteX14" fmla="*/ 542925 w 1721644"/>
                <a:gd name="connsiteY14" fmla="*/ 1035844 h 1145381"/>
                <a:gd name="connsiteX15" fmla="*/ 557213 w 1721644"/>
                <a:gd name="connsiteY15" fmla="*/ 1050131 h 1145381"/>
                <a:gd name="connsiteX16" fmla="*/ 597694 w 1721644"/>
                <a:gd name="connsiteY16" fmla="*/ 1014412 h 1145381"/>
                <a:gd name="connsiteX17" fmla="*/ 621507 w 1721644"/>
                <a:gd name="connsiteY17" fmla="*/ 990600 h 1145381"/>
                <a:gd name="connsiteX18" fmla="*/ 633413 w 1721644"/>
                <a:gd name="connsiteY18" fmla="*/ 954881 h 1145381"/>
                <a:gd name="connsiteX19" fmla="*/ 671513 w 1721644"/>
                <a:gd name="connsiteY19" fmla="*/ 940594 h 1145381"/>
                <a:gd name="connsiteX20" fmla="*/ 711994 w 1721644"/>
                <a:gd name="connsiteY20" fmla="*/ 969169 h 1145381"/>
                <a:gd name="connsiteX21" fmla="*/ 728663 w 1721644"/>
                <a:gd name="connsiteY21" fmla="*/ 1004887 h 1145381"/>
                <a:gd name="connsiteX22" fmla="*/ 762000 w 1721644"/>
                <a:gd name="connsiteY22" fmla="*/ 1038225 h 1145381"/>
                <a:gd name="connsiteX23" fmla="*/ 835819 w 1721644"/>
                <a:gd name="connsiteY23" fmla="*/ 1035844 h 1145381"/>
                <a:gd name="connsiteX24" fmla="*/ 871538 w 1721644"/>
                <a:gd name="connsiteY24" fmla="*/ 1071562 h 1145381"/>
                <a:gd name="connsiteX25" fmla="*/ 883444 w 1721644"/>
                <a:gd name="connsiteY25" fmla="*/ 1131094 h 1145381"/>
                <a:gd name="connsiteX26" fmla="*/ 916782 w 1721644"/>
                <a:gd name="connsiteY26" fmla="*/ 1116806 h 1145381"/>
                <a:gd name="connsiteX27" fmla="*/ 990600 w 1721644"/>
                <a:gd name="connsiteY27" fmla="*/ 1131094 h 1145381"/>
                <a:gd name="connsiteX28" fmla="*/ 1047750 w 1721644"/>
                <a:gd name="connsiteY28" fmla="*/ 1145381 h 1145381"/>
                <a:gd name="connsiteX29" fmla="*/ 1095375 w 1721644"/>
                <a:gd name="connsiteY29" fmla="*/ 1128712 h 1145381"/>
                <a:gd name="connsiteX30" fmla="*/ 1114425 w 1721644"/>
                <a:gd name="connsiteY30" fmla="*/ 1045369 h 1145381"/>
                <a:gd name="connsiteX31" fmla="*/ 1254919 w 1721644"/>
                <a:gd name="connsiteY31" fmla="*/ 940594 h 1145381"/>
                <a:gd name="connsiteX32" fmla="*/ 1295400 w 1721644"/>
                <a:gd name="connsiteY32" fmla="*/ 931069 h 1145381"/>
                <a:gd name="connsiteX33" fmla="*/ 1307307 w 1721644"/>
                <a:gd name="connsiteY33" fmla="*/ 983456 h 1145381"/>
                <a:gd name="connsiteX34" fmla="*/ 1295400 w 1721644"/>
                <a:gd name="connsiteY34" fmla="*/ 1021556 h 1145381"/>
                <a:gd name="connsiteX35" fmla="*/ 1376363 w 1721644"/>
                <a:gd name="connsiteY35" fmla="*/ 1040606 h 1145381"/>
                <a:gd name="connsiteX36" fmla="*/ 1471613 w 1721644"/>
                <a:gd name="connsiteY36" fmla="*/ 942975 h 1145381"/>
                <a:gd name="connsiteX37" fmla="*/ 1497807 w 1721644"/>
                <a:gd name="connsiteY37" fmla="*/ 890587 h 1145381"/>
                <a:gd name="connsiteX38" fmla="*/ 1566863 w 1721644"/>
                <a:gd name="connsiteY38" fmla="*/ 854869 h 1145381"/>
                <a:gd name="connsiteX39" fmla="*/ 1616869 w 1721644"/>
                <a:gd name="connsiteY39" fmla="*/ 800100 h 1145381"/>
                <a:gd name="connsiteX40" fmla="*/ 1676400 w 1721644"/>
                <a:gd name="connsiteY40" fmla="*/ 788194 h 1145381"/>
                <a:gd name="connsiteX41" fmla="*/ 1712119 w 1721644"/>
                <a:gd name="connsiteY41" fmla="*/ 762000 h 1145381"/>
                <a:gd name="connsiteX42" fmla="*/ 1714500 w 1721644"/>
                <a:gd name="connsiteY42" fmla="*/ 740569 h 1145381"/>
                <a:gd name="connsiteX43" fmla="*/ 1678782 w 1721644"/>
                <a:gd name="connsiteY43" fmla="*/ 711994 h 1145381"/>
                <a:gd name="connsiteX44" fmla="*/ 1721644 w 1721644"/>
                <a:gd name="connsiteY44" fmla="*/ 642937 h 1145381"/>
                <a:gd name="connsiteX45" fmla="*/ 1700213 w 1721644"/>
                <a:gd name="connsiteY45" fmla="*/ 585787 h 1145381"/>
                <a:gd name="connsiteX46" fmla="*/ 1714500 w 1721644"/>
                <a:gd name="connsiteY46" fmla="*/ 523875 h 1145381"/>
                <a:gd name="connsiteX47" fmla="*/ 1721644 w 1721644"/>
                <a:gd name="connsiteY47" fmla="*/ 473869 h 1145381"/>
                <a:gd name="connsiteX48" fmla="*/ 1714500 w 1721644"/>
                <a:gd name="connsiteY48" fmla="*/ 359569 h 1145381"/>
                <a:gd name="connsiteX49" fmla="*/ 1702594 w 1721644"/>
                <a:gd name="connsiteY49" fmla="*/ 314325 h 1145381"/>
                <a:gd name="connsiteX50" fmla="*/ 1671638 w 1721644"/>
                <a:gd name="connsiteY50" fmla="*/ 276225 h 1145381"/>
                <a:gd name="connsiteX51" fmla="*/ 1626394 w 1721644"/>
                <a:gd name="connsiteY51" fmla="*/ 273844 h 1145381"/>
                <a:gd name="connsiteX52" fmla="*/ 1521619 w 1721644"/>
                <a:gd name="connsiteY52" fmla="*/ 259556 h 1145381"/>
                <a:gd name="connsiteX53" fmla="*/ 1488282 w 1721644"/>
                <a:gd name="connsiteY53" fmla="*/ 250031 h 1145381"/>
                <a:gd name="connsiteX54" fmla="*/ 1473994 w 1721644"/>
                <a:gd name="connsiteY54" fmla="*/ 183356 h 1145381"/>
                <a:gd name="connsiteX55" fmla="*/ 1388269 w 1721644"/>
                <a:gd name="connsiteY55" fmla="*/ 207169 h 1145381"/>
                <a:gd name="connsiteX56" fmla="*/ 1331119 w 1721644"/>
                <a:gd name="connsiteY56" fmla="*/ 223837 h 1145381"/>
                <a:gd name="connsiteX57" fmla="*/ 1295400 w 1721644"/>
                <a:gd name="connsiteY57" fmla="*/ 202406 h 1145381"/>
                <a:gd name="connsiteX58" fmla="*/ 1214438 w 1721644"/>
                <a:gd name="connsiteY58" fmla="*/ 111919 h 1145381"/>
                <a:gd name="connsiteX59" fmla="*/ 1164432 w 1721644"/>
                <a:gd name="connsiteY59" fmla="*/ 121444 h 1145381"/>
                <a:gd name="connsiteX60" fmla="*/ 1083469 w 1721644"/>
                <a:gd name="connsiteY60" fmla="*/ 100012 h 1145381"/>
                <a:gd name="connsiteX61" fmla="*/ 1050132 w 1721644"/>
                <a:gd name="connsiteY61" fmla="*/ 83344 h 1145381"/>
                <a:gd name="connsiteX62" fmla="*/ 995363 w 1721644"/>
                <a:gd name="connsiteY62" fmla="*/ 135731 h 1145381"/>
                <a:gd name="connsiteX63" fmla="*/ 966788 w 1721644"/>
                <a:gd name="connsiteY63" fmla="*/ 107156 h 1145381"/>
                <a:gd name="connsiteX64" fmla="*/ 940594 w 1721644"/>
                <a:gd name="connsiteY64" fmla="*/ 76200 h 1145381"/>
                <a:gd name="connsiteX65" fmla="*/ 895350 w 1721644"/>
                <a:gd name="connsiteY65" fmla="*/ 59531 h 1145381"/>
                <a:gd name="connsiteX66" fmla="*/ 897732 w 1721644"/>
                <a:gd name="connsiteY66" fmla="*/ 14287 h 1145381"/>
                <a:gd name="connsiteX67" fmla="*/ 862013 w 1721644"/>
                <a:gd name="connsiteY67" fmla="*/ 0 h 1145381"/>
                <a:gd name="connsiteX68" fmla="*/ 814388 w 1721644"/>
                <a:gd name="connsiteY68" fmla="*/ 4762 h 1145381"/>
                <a:gd name="connsiteX69" fmla="*/ 800100 w 1721644"/>
                <a:gd name="connsiteY69" fmla="*/ 23812 h 1145381"/>
                <a:gd name="connsiteX70" fmla="*/ 735807 w 1721644"/>
                <a:gd name="connsiteY70" fmla="*/ 14287 h 1145381"/>
                <a:gd name="connsiteX71" fmla="*/ 676275 w 1721644"/>
                <a:gd name="connsiteY71" fmla="*/ 52387 h 1145381"/>
                <a:gd name="connsiteX72" fmla="*/ 635794 w 1721644"/>
                <a:gd name="connsiteY72" fmla="*/ 85725 h 1145381"/>
                <a:gd name="connsiteX73" fmla="*/ 661988 w 1721644"/>
                <a:gd name="connsiteY73" fmla="*/ 159544 h 1145381"/>
                <a:gd name="connsiteX74" fmla="*/ 685800 w 1721644"/>
                <a:gd name="connsiteY74" fmla="*/ 254794 h 1145381"/>
                <a:gd name="connsiteX75" fmla="*/ 681038 w 1721644"/>
                <a:gd name="connsiteY75" fmla="*/ 266700 h 1145381"/>
                <a:gd name="connsiteX76" fmla="*/ 478632 w 1721644"/>
                <a:gd name="connsiteY76" fmla="*/ 428625 h 1145381"/>
                <a:gd name="connsiteX77" fmla="*/ 414338 w 1721644"/>
                <a:gd name="connsiteY77" fmla="*/ 376237 h 1145381"/>
                <a:gd name="connsiteX78" fmla="*/ 371475 w 1721644"/>
                <a:gd name="connsiteY78" fmla="*/ 433387 h 1145381"/>
                <a:gd name="connsiteX79" fmla="*/ 152400 w 1721644"/>
                <a:gd name="connsiteY79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8613 w 1721644"/>
                <a:gd name="connsiteY11" fmla="*/ 973931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307182 w 1721644"/>
                <a:gd name="connsiteY10" fmla="*/ 933450 h 1145381"/>
                <a:gd name="connsiteX11" fmla="*/ 321469 w 1721644"/>
                <a:gd name="connsiteY11" fmla="*/ 976312 h 1145381"/>
                <a:gd name="connsiteX12" fmla="*/ 347663 w 1721644"/>
                <a:gd name="connsiteY12" fmla="*/ 1000125 h 1145381"/>
                <a:gd name="connsiteX13" fmla="*/ 376238 w 1721644"/>
                <a:gd name="connsiteY13" fmla="*/ 1028700 h 1145381"/>
                <a:gd name="connsiteX14" fmla="*/ 438150 w 1721644"/>
                <a:gd name="connsiteY14" fmla="*/ 1050131 h 1145381"/>
                <a:gd name="connsiteX15" fmla="*/ 542925 w 1721644"/>
                <a:gd name="connsiteY15" fmla="*/ 1035844 h 1145381"/>
                <a:gd name="connsiteX16" fmla="*/ 557213 w 1721644"/>
                <a:gd name="connsiteY16" fmla="*/ 1050131 h 1145381"/>
                <a:gd name="connsiteX17" fmla="*/ 597694 w 1721644"/>
                <a:gd name="connsiteY17" fmla="*/ 1014412 h 1145381"/>
                <a:gd name="connsiteX18" fmla="*/ 621507 w 1721644"/>
                <a:gd name="connsiteY18" fmla="*/ 990600 h 1145381"/>
                <a:gd name="connsiteX19" fmla="*/ 633413 w 1721644"/>
                <a:gd name="connsiteY19" fmla="*/ 954881 h 1145381"/>
                <a:gd name="connsiteX20" fmla="*/ 671513 w 1721644"/>
                <a:gd name="connsiteY20" fmla="*/ 940594 h 1145381"/>
                <a:gd name="connsiteX21" fmla="*/ 711994 w 1721644"/>
                <a:gd name="connsiteY21" fmla="*/ 969169 h 1145381"/>
                <a:gd name="connsiteX22" fmla="*/ 728663 w 1721644"/>
                <a:gd name="connsiteY22" fmla="*/ 1004887 h 1145381"/>
                <a:gd name="connsiteX23" fmla="*/ 762000 w 1721644"/>
                <a:gd name="connsiteY23" fmla="*/ 1038225 h 1145381"/>
                <a:gd name="connsiteX24" fmla="*/ 835819 w 1721644"/>
                <a:gd name="connsiteY24" fmla="*/ 1035844 h 1145381"/>
                <a:gd name="connsiteX25" fmla="*/ 871538 w 1721644"/>
                <a:gd name="connsiteY25" fmla="*/ 1071562 h 1145381"/>
                <a:gd name="connsiteX26" fmla="*/ 883444 w 1721644"/>
                <a:gd name="connsiteY26" fmla="*/ 1131094 h 1145381"/>
                <a:gd name="connsiteX27" fmla="*/ 916782 w 1721644"/>
                <a:gd name="connsiteY27" fmla="*/ 1116806 h 1145381"/>
                <a:gd name="connsiteX28" fmla="*/ 990600 w 1721644"/>
                <a:gd name="connsiteY28" fmla="*/ 1131094 h 1145381"/>
                <a:gd name="connsiteX29" fmla="*/ 1047750 w 1721644"/>
                <a:gd name="connsiteY29" fmla="*/ 1145381 h 1145381"/>
                <a:gd name="connsiteX30" fmla="*/ 1095375 w 1721644"/>
                <a:gd name="connsiteY30" fmla="*/ 1128712 h 1145381"/>
                <a:gd name="connsiteX31" fmla="*/ 1114425 w 1721644"/>
                <a:gd name="connsiteY31" fmla="*/ 1045369 h 1145381"/>
                <a:gd name="connsiteX32" fmla="*/ 1254919 w 1721644"/>
                <a:gd name="connsiteY32" fmla="*/ 940594 h 1145381"/>
                <a:gd name="connsiteX33" fmla="*/ 1295400 w 1721644"/>
                <a:gd name="connsiteY33" fmla="*/ 931069 h 1145381"/>
                <a:gd name="connsiteX34" fmla="*/ 1307307 w 1721644"/>
                <a:gd name="connsiteY34" fmla="*/ 983456 h 1145381"/>
                <a:gd name="connsiteX35" fmla="*/ 1295400 w 1721644"/>
                <a:gd name="connsiteY35" fmla="*/ 1021556 h 1145381"/>
                <a:gd name="connsiteX36" fmla="*/ 1376363 w 1721644"/>
                <a:gd name="connsiteY36" fmla="*/ 1040606 h 1145381"/>
                <a:gd name="connsiteX37" fmla="*/ 1471613 w 1721644"/>
                <a:gd name="connsiteY37" fmla="*/ 942975 h 1145381"/>
                <a:gd name="connsiteX38" fmla="*/ 1497807 w 1721644"/>
                <a:gd name="connsiteY38" fmla="*/ 890587 h 1145381"/>
                <a:gd name="connsiteX39" fmla="*/ 1566863 w 1721644"/>
                <a:gd name="connsiteY39" fmla="*/ 854869 h 1145381"/>
                <a:gd name="connsiteX40" fmla="*/ 1616869 w 1721644"/>
                <a:gd name="connsiteY40" fmla="*/ 800100 h 1145381"/>
                <a:gd name="connsiteX41" fmla="*/ 1676400 w 1721644"/>
                <a:gd name="connsiteY41" fmla="*/ 788194 h 1145381"/>
                <a:gd name="connsiteX42" fmla="*/ 1712119 w 1721644"/>
                <a:gd name="connsiteY42" fmla="*/ 762000 h 1145381"/>
                <a:gd name="connsiteX43" fmla="*/ 1714500 w 1721644"/>
                <a:gd name="connsiteY43" fmla="*/ 740569 h 1145381"/>
                <a:gd name="connsiteX44" fmla="*/ 1678782 w 1721644"/>
                <a:gd name="connsiteY44" fmla="*/ 711994 h 1145381"/>
                <a:gd name="connsiteX45" fmla="*/ 1721644 w 1721644"/>
                <a:gd name="connsiteY45" fmla="*/ 642937 h 1145381"/>
                <a:gd name="connsiteX46" fmla="*/ 1700213 w 1721644"/>
                <a:gd name="connsiteY46" fmla="*/ 585787 h 1145381"/>
                <a:gd name="connsiteX47" fmla="*/ 1714500 w 1721644"/>
                <a:gd name="connsiteY47" fmla="*/ 523875 h 1145381"/>
                <a:gd name="connsiteX48" fmla="*/ 1721644 w 1721644"/>
                <a:gd name="connsiteY48" fmla="*/ 473869 h 1145381"/>
                <a:gd name="connsiteX49" fmla="*/ 1714500 w 1721644"/>
                <a:gd name="connsiteY49" fmla="*/ 359569 h 1145381"/>
                <a:gd name="connsiteX50" fmla="*/ 1702594 w 1721644"/>
                <a:gd name="connsiteY50" fmla="*/ 314325 h 1145381"/>
                <a:gd name="connsiteX51" fmla="*/ 1671638 w 1721644"/>
                <a:gd name="connsiteY51" fmla="*/ 276225 h 1145381"/>
                <a:gd name="connsiteX52" fmla="*/ 1626394 w 1721644"/>
                <a:gd name="connsiteY52" fmla="*/ 273844 h 1145381"/>
                <a:gd name="connsiteX53" fmla="*/ 1521619 w 1721644"/>
                <a:gd name="connsiteY53" fmla="*/ 259556 h 1145381"/>
                <a:gd name="connsiteX54" fmla="*/ 1488282 w 1721644"/>
                <a:gd name="connsiteY54" fmla="*/ 250031 h 1145381"/>
                <a:gd name="connsiteX55" fmla="*/ 1473994 w 1721644"/>
                <a:gd name="connsiteY55" fmla="*/ 183356 h 1145381"/>
                <a:gd name="connsiteX56" fmla="*/ 1388269 w 1721644"/>
                <a:gd name="connsiteY56" fmla="*/ 207169 h 1145381"/>
                <a:gd name="connsiteX57" fmla="*/ 1331119 w 1721644"/>
                <a:gd name="connsiteY57" fmla="*/ 223837 h 1145381"/>
                <a:gd name="connsiteX58" fmla="*/ 1295400 w 1721644"/>
                <a:gd name="connsiteY58" fmla="*/ 202406 h 1145381"/>
                <a:gd name="connsiteX59" fmla="*/ 1214438 w 1721644"/>
                <a:gd name="connsiteY59" fmla="*/ 111919 h 1145381"/>
                <a:gd name="connsiteX60" fmla="*/ 1164432 w 1721644"/>
                <a:gd name="connsiteY60" fmla="*/ 121444 h 1145381"/>
                <a:gd name="connsiteX61" fmla="*/ 1083469 w 1721644"/>
                <a:gd name="connsiteY61" fmla="*/ 100012 h 1145381"/>
                <a:gd name="connsiteX62" fmla="*/ 1050132 w 1721644"/>
                <a:gd name="connsiteY62" fmla="*/ 83344 h 1145381"/>
                <a:gd name="connsiteX63" fmla="*/ 995363 w 1721644"/>
                <a:gd name="connsiteY63" fmla="*/ 135731 h 1145381"/>
                <a:gd name="connsiteX64" fmla="*/ 966788 w 1721644"/>
                <a:gd name="connsiteY64" fmla="*/ 107156 h 1145381"/>
                <a:gd name="connsiteX65" fmla="*/ 940594 w 1721644"/>
                <a:gd name="connsiteY65" fmla="*/ 76200 h 1145381"/>
                <a:gd name="connsiteX66" fmla="*/ 895350 w 1721644"/>
                <a:gd name="connsiteY66" fmla="*/ 59531 h 1145381"/>
                <a:gd name="connsiteX67" fmla="*/ 897732 w 1721644"/>
                <a:gd name="connsiteY67" fmla="*/ 14287 h 1145381"/>
                <a:gd name="connsiteX68" fmla="*/ 862013 w 1721644"/>
                <a:gd name="connsiteY68" fmla="*/ 0 h 1145381"/>
                <a:gd name="connsiteX69" fmla="*/ 814388 w 1721644"/>
                <a:gd name="connsiteY69" fmla="*/ 4762 h 1145381"/>
                <a:gd name="connsiteX70" fmla="*/ 800100 w 1721644"/>
                <a:gd name="connsiteY70" fmla="*/ 23812 h 1145381"/>
                <a:gd name="connsiteX71" fmla="*/ 735807 w 1721644"/>
                <a:gd name="connsiteY71" fmla="*/ 14287 h 1145381"/>
                <a:gd name="connsiteX72" fmla="*/ 676275 w 1721644"/>
                <a:gd name="connsiteY72" fmla="*/ 52387 h 1145381"/>
                <a:gd name="connsiteX73" fmla="*/ 635794 w 1721644"/>
                <a:gd name="connsiteY73" fmla="*/ 85725 h 1145381"/>
                <a:gd name="connsiteX74" fmla="*/ 661988 w 1721644"/>
                <a:gd name="connsiteY74" fmla="*/ 159544 h 1145381"/>
                <a:gd name="connsiteX75" fmla="*/ 685800 w 1721644"/>
                <a:gd name="connsiteY75" fmla="*/ 254794 h 1145381"/>
                <a:gd name="connsiteX76" fmla="*/ 681038 w 1721644"/>
                <a:gd name="connsiteY76" fmla="*/ 266700 h 1145381"/>
                <a:gd name="connsiteX77" fmla="*/ 478632 w 1721644"/>
                <a:gd name="connsiteY77" fmla="*/ 428625 h 1145381"/>
                <a:gd name="connsiteX78" fmla="*/ 414338 w 1721644"/>
                <a:gd name="connsiteY78" fmla="*/ 376237 h 1145381"/>
                <a:gd name="connsiteX79" fmla="*/ 371475 w 1721644"/>
                <a:gd name="connsiteY79" fmla="*/ 433387 h 1145381"/>
                <a:gd name="connsiteX80" fmla="*/ 152400 w 1721644"/>
                <a:gd name="connsiteY80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2888 w 1721644"/>
                <a:gd name="connsiteY10" fmla="*/ 933450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  <a:gd name="connsiteX0" fmla="*/ 152400 w 1721644"/>
                <a:gd name="connsiteY0" fmla="*/ 431006 h 1145381"/>
                <a:gd name="connsiteX1" fmla="*/ 109538 w 1721644"/>
                <a:gd name="connsiteY1" fmla="*/ 509587 h 1145381"/>
                <a:gd name="connsiteX2" fmla="*/ 83344 w 1721644"/>
                <a:gd name="connsiteY2" fmla="*/ 552450 h 1145381"/>
                <a:gd name="connsiteX3" fmla="*/ 0 w 1721644"/>
                <a:gd name="connsiteY3" fmla="*/ 654844 h 1145381"/>
                <a:gd name="connsiteX4" fmla="*/ 40482 w 1721644"/>
                <a:gd name="connsiteY4" fmla="*/ 695325 h 1145381"/>
                <a:gd name="connsiteX5" fmla="*/ 45244 w 1721644"/>
                <a:gd name="connsiteY5" fmla="*/ 766762 h 1145381"/>
                <a:gd name="connsiteX6" fmla="*/ 54769 w 1721644"/>
                <a:gd name="connsiteY6" fmla="*/ 857250 h 1145381"/>
                <a:gd name="connsiteX7" fmla="*/ 133350 w 1721644"/>
                <a:gd name="connsiteY7" fmla="*/ 857250 h 1145381"/>
                <a:gd name="connsiteX8" fmla="*/ 169070 w 1721644"/>
                <a:gd name="connsiteY8" fmla="*/ 881062 h 1145381"/>
                <a:gd name="connsiteX9" fmla="*/ 207169 w 1721644"/>
                <a:gd name="connsiteY9" fmla="*/ 938212 h 1145381"/>
                <a:gd name="connsiteX10" fmla="*/ 247651 w 1721644"/>
                <a:gd name="connsiteY10" fmla="*/ 940594 h 1145381"/>
                <a:gd name="connsiteX11" fmla="*/ 307182 w 1721644"/>
                <a:gd name="connsiteY11" fmla="*/ 933450 h 1145381"/>
                <a:gd name="connsiteX12" fmla="*/ 321469 w 1721644"/>
                <a:gd name="connsiteY12" fmla="*/ 976312 h 1145381"/>
                <a:gd name="connsiteX13" fmla="*/ 347663 w 1721644"/>
                <a:gd name="connsiteY13" fmla="*/ 1000125 h 1145381"/>
                <a:gd name="connsiteX14" fmla="*/ 376238 w 1721644"/>
                <a:gd name="connsiteY14" fmla="*/ 1028700 h 1145381"/>
                <a:gd name="connsiteX15" fmla="*/ 438150 w 1721644"/>
                <a:gd name="connsiteY15" fmla="*/ 1050131 h 1145381"/>
                <a:gd name="connsiteX16" fmla="*/ 542925 w 1721644"/>
                <a:gd name="connsiteY16" fmla="*/ 1035844 h 1145381"/>
                <a:gd name="connsiteX17" fmla="*/ 557213 w 1721644"/>
                <a:gd name="connsiteY17" fmla="*/ 1050131 h 1145381"/>
                <a:gd name="connsiteX18" fmla="*/ 597694 w 1721644"/>
                <a:gd name="connsiteY18" fmla="*/ 1014412 h 1145381"/>
                <a:gd name="connsiteX19" fmla="*/ 621507 w 1721644"/>
                <a:gd name="connsiteY19" fmla="*/ 990600 h 1145381"/>
                <a:gd name="connsiteX20" fmla="*/ 633413 w 1721644"/>
                <a:gd name="connsiteY20" fmla="*/ 954881 h 1145381"/>
                <a:gd name="connsiteX21" fmla="*/ 671513 w 1721644"/>
                <a:gd name="connsiteY21" fmla="*/ 940594 h 1145381"/>
                <a:gd name="connsiteX22" fmla="*/ 711994 w 1721644"/>
                <a:gd name="connsiteY22" fmla="*/ 969169 h 1145381"/>
                <a:gd name="connsiteX23" fmla="*/ 728663 w 1721644"/>
                <a:gd name="connsiteY23" fmla="*/ 1004887 h 1145381"/>
                <a:gd name="connsiteX24" fmla="*/ 762000 w 1721644"/>
                <a:gd name="connsiteY24" fmla="*/ 1038225 h 1145381"/>
                <a:gd name="connsiteX25" fmla="*/ 835819 w 1721644"/>
                <a:gd name="connsiteY25" fmla="*/ 1035844 h 1145381"/>
                <a:gd name="connsiteX26" fmla="*/ 871538 w 1721644"/>
                <a:gd name="connsiteY26" fmla="*/ 1071562 h 1145381"/>
                <a:gd name="connsiteX27" fmla="*/ 883444 w 1721644"/>
                <a:gd name="connsiteY27" fmla="*/ 1131094 h 1145381"/>
                <a:gd name="connsiteX28" fmla="*/ 916782 w 1721644"/>
                <a:gd name="connsiteY28" fmla="*/ 1116806 h 1145381"/>
                <a:gd name="connsiteX29" fmla="*/ 990600 w 1721644"/>
                <a:gd name="connsiteY29" fmla="*/ 1131094 h 1145381"/>
                <a:gd name="connsiteX30" fmla="*/ 1047750 w 1721644"/>
                <a:gd name="connsiteY30" fmla="*/ 1145381 h 1145381"/>
                <a:gd name="connsiteX31" fmla="*/ 1095375 w 1721644"/>
                <a:gd name="connsiteY31" fmla="*/ 1128712 h 1145381"/>
                <a:gd name="connsiteX32" fmla="*/ 1114425 w 1721644"/>
                <a:gd name="connsiteY32" fmla="*/ 1045369 h 1145381"/>
                <a:gd name="connsiteX33" fmla="*/ 1254919 w 1721644"/>
                <a:gd name="connsiteY33" fmla="*/ 940594 h 1145381"/>
                <a:gd name="connsiteX34" fmla="*/ 1295400 w 1721644"/>
                <a:gd name="connsiteY34" fmla="*/ 931069 h 1145381"/>
                <a:gd name="connsiteX35" fmla="*/ 1307307 w 1721644"/>
                <a:gd name="connsiteY35" fmla="*/ 983456 h 1145381"/>
                <a:gd name="connsiteX36" fmla="*/ 1295400 w 1721644"/>
                <a:gd name="connsiteY36" fmla="*/ 1021556 h 1145381"/>
                <a:gd name="connsiteX37" fmla="*/ 1376363 w 1721644"/>
                <a:gd name="connsiteY37" fmla="*/ 1040606 h 1145381"/>
                <a:gd name="connsiteX38" fmla="*/ 1471613 w 1721644"/>
                <a:gd name="connsiteY38" fmla="*/ 942975 h 1145381"/>
                <a:gd name="connsiteX39" fmla="*/ 1497807 w 1721644"/>
                <a:gd name="connsiteY39" fmla="*/ 890587 h 1145381"/>
                <a:gd name="connsiteX40" fmla="*/ 1566863 w 1721644"/>
                <a:gd name="connsiteY40" fmla="*/ 854869 h 1145381"/>
                <a:gd name="connsiteX41" fmla="*/ 1616869 w 1721644"/>
                <a:gd name="connsiteY41" fmla="*/ 800100 h 1145381"/>
                <a:gd name="connsiteX42" fmla="*/ 1676400 w 1721644"/>
                <a:gd name="connsiteY42" fmla="*/ 788194 h 1145381"/>
                <a:gd name="connsiteX43" fmla="*/ 1712119 w 1721644"/>
                <a:gd name="connsiteY43" fmla="*/ 762000 h 1145381"/>
                <a:gd name="connsiteX44" fmla="*/ 1714500 w 1721644"/>
                <a:gd name="connsiteY44" fmla="*/ 740569 h 1145381"/>
                <a:gd name="connsiteX45" fmla="*/ 1678782 w 1721644"/>
                <a:gd name="connsiteY45" fmla="*/ 711994 h 1145381"/>
                <a:gd name="connsiteX46" fmla="*/ 1721644 w 1721644"/>
                <a:gd name="connsiteY46" fmla="*/ 642937 h 1145381"/>
                <a:gd name="connsiteX47" fmla="*/ 1700213 w 1721644"/>
                <a:gd name="connsiteY47" fmla="*/ 585787 h 1145381"/>
                <a:gd name="connsiteX48" fmla="*/ 1714500 w 1721644"/>
                <a:gd name="connsiteY48" fmla="*/ 523875 h 1145381"/>
                <a:gd name="connsiteX49" fmla="*/ 1721644 w 1721644"/>
                <a:gd name="connsiteY49" fmla="*/ 473869 h 1145381"/>
                <a:gd name="connsiteX50" fmla="*/ 1714500 w 1721644"/>
                <a:gd name="connsiteY50" fmla="*/ 359569 h 1145381"/>
                <a:gd name="connsiteX51" fmla="*/ 1702594 w 1721644"/>
                <a:gd name="connsiteY51" fmla="*/ 314325 h 1145381"/>
                <a:gd name="connsiteX52" fmla="*/ 1671638 w 1721644"/>
                <a:gd name="connsiteY52" fmla="*/ 276225 h 1145381"/>
                <a:gd name="connsiteX53" fmla="*/ 1626394 w 1721644"/>
                <a:gd name="connsiteY53" fmla="*/ 273844 h 1145381"/>
                <a:gd name="connsiteX54" fmla="*/ 1521619 w 1721644"/>
                <a:gd name="connsiteY54" fmla="*/ 259556 h 1145381"/>
                <a:gd name="connsiteX55" fmla="*/ 1488282 w 1721644"/>
                <a:gd name="connsiteY55" fmla="*/ 250031 h 1145381"/>
                <a:gd name="connsiteX56" fmla="*/ 1473994 w 1721644"/>
                <a:gd name="connsiteY56" fmla="*/ 183356 h 1145381"/>
                <a:gd name="connsiteX57" fmla="*/ 1388269 w 1721644"/>
                <a:gd name="connsiteY57" fmla="*/ 207169 h 1145381"/>
                <a:gd name="connsiteX58" fmla="*/ 1331119 w 1721644"/>
                <a:gd name="connsiteY58" fmla="*/ 223837 h 1145381"/>
                <a:gd name="connsiteX59" fmla="*/ 1295400 w 1721644"/>
                <a:gd name="connsiteY59" fmla="*/ 202406 h 1145381"/>
                <a:gd name="connsiteX60" fmla="*/ 1214438 w 1721644"/>
                <a:gd name="connsiteY60" fmla="*/ 111919 h 1145381"/>
                <a:gd name="connsiteX61" fmla="*/ 1164432 w 1721644"/>
                <a:gd name="connsiteY61" fmla="*/ 121444 h 1145381"/>
                <a:gd name="connsiteX62" fmla="*/ 1083469 w 1721644"/>
                <a:gd name="connsiteY62" fmla="*/ 100012 h 1145381"/>
                <a:gd name="connsiteX63" fmla="*/ 1050132 w 1721644"/>
                <a:gd name="connsiteY63" fmla="*/ 83344 h 1145381"/>
                <a:gd name="connsiteX64" fmla="*/ 995363 w 1721644"/>
                <a:gd name="connsiteY64" fmla="*/ 135731 h 1145381"/>
                <a:gd name="connsiteX65" fmla="*/ 966788 w 1721644"/>
                <a:gd name="connsiteY65" fmla="*/ 107156 h 1145381"/>
                <a:gd name="connsiteX66" fmla="*/ 940594 w 1721644"/>
                <a:gd name="connsiteY66" fmla="*/ 76200 h 1145381"/>
                <a:gd name="connsiteX67" fmla="*/ 895350 w 1721644"/>
                <a:gd name="connsiteY67" fmla="*/ 59531 h 1145381"/>
                <a:gd name="connsiteX68" fmla="*/ 897732 w 1721644"/>
                <a:gd name="connsiteY68" fmla="*/ 14287 h 1145381"/>
                <a:gd name="connsiteX69" fmla="*/ 862013 w 1721644"/>
                <a:gd name="connsiteY69" fmla="*/ 0 h 1145381"/>
                <a:gd name="connsiteX70" fmla="*/ 814388 w 1721644"/>
                <a:gd name="connsiteY70" fmla="*/ 4762 h 1145381"/>
                <a:gd name="connsiteX71" fmla="*/ 800100 w 1721644"/>
                <a:gd name="connsiteY71" fmla="*/ 23812 h 1145381"/>
                <a:gd name="connsiteX72" fmla="*/ 735807 w 1721644"/>
                <a:gd name="connsiteY72" fmla="*/ 14287 h 1145381"/>
                <a:gd name="connsiteX73" fmla="*/ 676275 w 1721644"/>
                <a:gd name="connsiteY73" fmla="*/ 52387 h 1145381"/>
                <a:gd name="connsiteX74" fmla="*/ 635794 w 1721644"/>
                <a:gd name="connsiteY74" fmla="*/ 85725 h 1145381"/>
                <a:gd name="connsiteX75" fmla="*/ 661988 w 1721644"/>
                <a:gd name="connsiteY75" fmla="*/ 159544 h 1145381"/>
                <a:gd name="connsiteX76" fmla="*/ 685800 w 1721644"/>
                <a:gd name="connsiteY76" fmla="*/ 254794 h 1145381"/>
                <a:gd name="connsiteX77" fmla="*/ 681038 w 1721644"/>
                <a:gd name="connsiteY77" fmla="*/ 266700 h 1145381"/>
                <a:gd name="connsiteX78" fmla="*/ 478632 w 1721644"/>
                <a:gd name="connsiteY78" fmla="*/ 428625 h 1145381"/>
                <a:gd name="connsiteX79" fmla="*/ 414338 w 1721644"/>
                <a:gd name="connsiteY79" fmla="*/ 376237 h 1145381"/>
                <a:gd name="connsiteX80" fmla="*/ 371475 w 1721644"/>
                <a:gd name="connsiteY80" fmla="*/ 433387 h 1145381"/>
                <a:gd name="connsiteX81" fmla="*/ 152400 w 1721644"/>
                <a:gd name="connsiteY81" fmla="*/ 431006 h 114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21644" h="1145381">
                  <a:moveTo>
                    <a:pt x="152400" y="431006"/>
                  </a:moveTo>
                  <a:lnTo>
                    <a:pt x="109538" y="509587"/>
                  </a:lnTo>
                  <a:lnTo>
                    <a:pt x="83344" y="552450"/>
                  </a:lnTo>
                  <a:lnTo>
                    <a:pt x="0" y="654844"/>
                  </a:lnTo>
                  <a:lnTo>
                    <a:pt x="40482" y="695325"/>
                  </a:lnTo>
                  <a:cubicBezTo>
                    <a:pt x="49213" y="712391"/>
                    <a:pt x="44847" y="740171"/>
                    <a:pt x="45244" y="766762"/>
                  </a:cubicBezTo>
                  <a:cubicBezTo>
                    <a:pt x="45641" y="793353"/>
                    <a:pt x="41275" y="840581"/>
                    <a:pt x="54769" y="857250"/>
                  </a:cubicBezTo>
                  <a:lnTo>
                    <a:pt x="133350" y="857250"/>
                  </a:lnTo>
                  <a:lnTo>
                    <a:pt x="169070" y="881062"/>
                  </a:lnTo>
                  <a:lnTo>
                    <a:pt x="207169" y="938212"/>
                  </a:lnTo>
                  <a:lnTo>
                    <a:pt x="247651" y="940594"/>
                  </a:lnTo>
                  <a:lnTo>
                    <a:pt x="307182" y="933450"/>
                  </a:lnTo>
                  <a:lnTo>
                    <a:pt x="321469" y="976312"/>
                  </a:lnTo>
                  <a:lnTo>
                    <a:pt x="347663" y="1000125"/>
                  </a:lnTo>
                  <a:lnTo>
                    <a:pt x="376238" y="1028700"/>
                  </a:lnTo>
                  <a:lnTo>
                    <a:pt x="438150" y="1050131"/>
                  </a:lnTo>
                  <a:lnTo>
                    <a:pt x="542925" y="1035844"/>
                  </a:lnTo>
                  <a:lnTo>
                    <a:pt x="557213" y="1050131"/>
                  </a:lnTo>
                  <a:lnTo>
                    <a:pt x="597694" y="1014412"/>
                  </a:lnTo>
                  <a:lnTo>
                    <a:pt x="621507" y="990600"/>
                  </a:lnTo>
                  <a:lnTo>
                    <a:pt x="633413" y="954881"/>
                  </a:lnTo>
                  <a:lnTo>
                    <a:pt x="671513" y="940594"/>
                  </a:lnTo>
                  <a:lnTo>
                    <a:pt x="711994" y="969169"/>
                  </a:lnTo>
                  <a:lnTo>
                    <a:pt x="728663" y="1004887"/>
                  </a:lnTo>
                  <a:lnTo>
                    <a:pt x="762000" y="1038225"/>
                  </a:lnTo>
                  <a:lnTo>
                    <a:pt x="835819" y="1035844"/>
                  </a:lnTo>
                  <a:lnTo>
                    <a:pt x="871538" y="1071562"/>
                  </a:lnTo>
                  <a:lnTo>
                    <a:pt x="883444" y="1131094"/>
                  </a:lnTo>
                  <a:lnTo>
                    <a:pt x="916782" y="1116806"/>
                  </a:lnTo>
                  <a:lnTo>
                    <a:pt x="990600" y="1131094"/>
                  </a:lnTo>
                  <a:lnTo>
                    <a:pt x="1047750" y="1145381"/>
                  </a:lnTo>
                  <a:lnTo>
                    <a:pt x="1095375" y="1128712"/>
                  </a:lnTo>
                  <a:lnTo>
                    <a:pt x="1114425" y="1045369"/>
                  </a:lnTo>
                  <a:lnTo>
                    <a:pt x="1254919" y="940594"/>
                  </a:lnTo>
                  <a:lnTo>
                    <a:pt x="1295400" y="931069"/>
                  </a:lnTo>
                  <a:lnTo>
                    <a:pt x="1307307" y="983456"/>
                  </a:lnTo>
                  <a:lnTo>
                    <a:pt x="1295400" y="1021556"/>
                  </a:lnTo>
                  <a:lnTo>
                    <a:pt x="1376363" y="1040606"/>
                  </a:lnTo>
                  <a:lnTo>
                    <a:pt x="1471613" y="942975"/>
                  </a:lnTo>
                  <a:lnTo>
                    <a:pt x="1497807" y="890587"/>
                  </a:lnTo>
                  <a:lnTo>
                    <a:pt x="1566863" y="854869"/>
                  </a:lnTo>
                  <a:lnTo>
                    <a:pt x="1616869" y="800100"/>
                  </a:lnTo>
                  <a:lnTo>
                    <a:pt x="1676400" y="788194"/>
                  </a:lnTo>
                  <a:lnTo>
                    <a:pt x="1712119" y="762000"/>
                  </a:lnTo>
                  <a:lnTo>
                    <a:pt x="1714500" y="740569"/>
                  </a:lnTo>
                  <a:lnTo>
                    <a:pt x="1678782" y="711994"/>
                  </a:lnTo>
                  <a:lnTo>
                    <a:pt x="1721644" y="642937"/>
                  </a:lnTo>
                  <a:lnTo>
                    <a:pt x="1700213" y="585787"/>
                  </a:lnTo>
                  <a:lnTo>
                    <a:pt x="1714500" y="523875"/>
                  </a:lnTo>
                  <a:lnTo>
                    <a:pt x="1721644" y="473869"/>
                  </a:lnTo>
                  <a:lnTo>
                    <a:pt x="1714500" y="359569"/>
                  </a:lnTo>
                  <a:lnTo>
                    <a:pt x="1702594" y="314325"/>
                  </a:lnTo>
                  <a:lnTo>
                    <a:pt x="1671638" y="276225"/>
                  </a:lnTo>
                  <a:lnTo>
                    <a:pt x="1626394" y="273844"/>
                  </a:lnTo>
                  <a:lnTo>
                    <a:pt x="1521619" y="259556"/>
                  </a:lnTo>
                  <a:lnTo>
                    <a:pt x="1488282" y="250031"/>
                  </a:lnTo>
                  <a:lnTo>
                    <a:pt x="1473994" y="183356"/>
                  </a:lnTo>
                  <a:lnTo>
                    <a:pt x="1388269" y="207169"/>
                  </a:lnTo>
                  <a:lnTo>
                    <a:pt x="1331119" y="223837"/>
                  </a:lnTo>
                  <a:lnTo>
                    <a:pt x="1295400" y="202406"/>
                  </a:lnTo>
                  <a:lnTo>
                    <a:pt x="1214438" y="111919"/>
                  </a:lnTo>
                  <a:lnTo>
                    <a:pt x="1164432" y="121444"/>
                  </a:lnTo>
                  <a:lnTo>
                    <a:pt x="1083469" y="100012"/>
                  </a:lnTo>
                  <a:lnTo>
                    <a:pt x="1050132" y="83344"/>
                  </a:lnTo>
                  <a:lnTo>
                    <a:pt x="995363" y="135731"/>
                  </a:lnTo>
                  <a:lnTo>
                    <a:pt x="966788" y="107156"/>
                  </a:lnTo>
                  <a:lnTo>
                    <a:pt x="940594" y="76200"/>
                  </a:lnTo>
                  <a:lnTo>
                    <a:pt x="895350" y="59531"/>
                  </a:lnTo>
                  <a:lnTo>
                    <a:pt x="897732" y="14287"/>
                  </a:lnTo>
                  <a:lnTo>
                    <a:pt x="862013" y="0"/>
                  </a:lnTo>
                  <a:lnTo>
                    <a:pt x="814388" y="4762"/>
                  </a:lnTo>
                  <a:lnTo>
                    <a:pt x="800100" y="23812"/>
                  </a:lnTo>
                  <a:lnTo>
                    <a:pt x="735807" y="14287"/>
                  </a:lnTo>
                  <a:lnTo>
                    <a:pt x="676275" y="52387"/>
                  </a:lnTo>
                  <a:lnTo>
                    <a:pt x="635794" y="85725"/>
                  </a:lnTo>
                  <a:lnTo>
                    <a:pt x="661988" y="159544"/>
                  </a:lnTo>
                  <a:lnTo>
                    <a:pt x="685800" y="254794"/>
                  </a:lnTo>
                  <a:lnTo>
                    <a:pt x="681038" y="266700"/>
                  </a:lnTo>
                  <a:lnTo>
                    <a:pt x="478632" y="428625"/>
                  </a:lnTo>
                  <a:lnTo>
                    <a:pt x="414338" y="376237"/>
                  </a:lnTo>
                  <a:lnTo>
                    <a:pt x="371475" y="433387"/>
                  </a:lnTo>
                  <a:lnTo>
                    <a:pt x="152400" y="431006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6767284" y="3503662"/>
              <a:ext cx="655697" cy="887274"/>
            </a:xfrm>
            <a:custGeom>
              <a:avLst/>
              <a:gdLst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09575 w 1602581"/>
                <a:gd name="connsiteY112" fmla="*/ 1109662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42912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85750 w 1602581"/>
                <a:gd name="connsiteY0" fmla="*/ 1073943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85750 w 1602581"/>
                <a:gd name="connsiteY116" fmla="*/ 1073943 h 2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602581" h="2107406">
                  <a:moveTo>
                    <a:pt x="285750" y="1073943"/>
                  </a:moveTo>
                  <a:lnTo>
                    <a:pt x="247650" y="1016793"/>
                  </a:lnTo>
                  <a:lnTo>
                    <a:pt x="209550" y="1000125"/>
                  </a:lnTo>
                  <a:lnTo>
                    <a:pt x="164306" y="1012031"/>
                  </a:lnTo>
                  <a:lnTo>
                    <a:pt x="135731" y="957262"/>
                  </a:lnTo>
                  <a:lnTo>
                    <a:pt x="76200" y="957262"/>
                  </a:lnTo>
                  <a:lnTo>
                    <a:pt x="47625" y="947737"/>
                  </a:lnTo>
                  <a:lnTo>
                    <a:pt x="50006" y="897731"/>
                  </a:lnTo>
                  <a:lnTo>
                    <a:pt x="21431" y="876300"/>
                  </a:lnTo>
                  <a:lnTo>
                    <a:pt x="0" y="835818"/>
                  </a:lnTo>
                  <a:lnTo>
                    <a:pt x="47625" y="788193"/>
                  </a:lnTo>
                  <a:lnTo>
                    <a:pt x="133350" y="759618"/>
                  </a:lnTo>
                  <a:lnTo>
                    <a:pt x="173831" y="731043"/>
                  </a:lnTo>
                  <a:lnTo>
                    <a:pt x="183356" y="652462"/>
                  </a:lnTo>
                  <a:lnTo>
                    <a:pt x="133350" y="597693"/>
                  </a:lnTo>
                  <a:cubicBezTo>
                    <a:pt x="154062" y="589927"/>
                    <a:pt x="146335" y="593584"/>
                    <a:pt x="157162" y="588168"/>
                  </a:cubicBezTo>
                  <a:lnTo>
                    <a:pt x="207168" y="519112"/>
                  </a:lnTo>
                  <a:lnTo>
                    <a:pt x="250031" y="500062"/>
                  </a:lnTo>
                  <a:lnTo>
                    <a:pt x="321468" y="521493"/>
                  </a:lnTo>
                  <a:lnTo>
                    <a:pt x="402431" y="521493"/>
                  </a:lnTo>
                  <a:lnTo>
                    <a:pt x="419100" y="509587"/>
                  </a:lnTo>
                  <a:lnTo>
                    <a:pt x="416718" y="469106"/>
                  </a:lnTo>
                  <a:lnTo>
                    <a:pt x="354806" y="440531"/>
                  </a:lnTo>
                  <a:lnTo>
                    <a:pt x="309562" y="419100"/>
                  </a:lnTo>
                  <a:lnTo>
                    <a:pt x="247650" y="419100"/>
                  </a:lnTo>
                  <a:lnTo>
                    <a:pt x="228600" y="388143"/>
                  </a:lnTo>
                  <a:lnTo>
                    <a:pt x="250031" y="364331"/>
                  </a:lnTo>
                  <a:lnTo>
                    <a:pt x="314325" y="345281"/>
                  </a:lnTo>
                  <a:lnTo>
                    <a:pt x="328612" y="323850"/>
                  </a:lnTo>
                  <a:lnTo>
                    <a:pt x="297656" y="292893"/>
                  </a:lnTo>
                  <a:lnTo>
                    <a:pt x="250031" y="311943"/>
                  </a:lnTo>
                  <a:lnTo>
                    <a:pt x="216693" y="280987"/>
                  </a:lnTo>
                  <a:lnTo>
                    <a:pt x="238125" y="257175"/>
                  </a:lnTo>
                  <a:lnTo>
                    <a:pt x="245268" y="219075"/>
                  </a:lnTo>
                  <a:lnTo>
                    <a:pt x="233362" y="195262"/>
                  </a:lnTo>
                  <a:lnTo>
                    <a:pt x="261937" y="145256"/>
                  </a:lnTo>
                  <a:lnTo>
                    <a:pt x="319087" y="157162"/>
                  </a:lnTo>
                  <a:lnTo>
                    <a:pt x="357187" y="195262"/>
                  </a:lnTo>
                  <a:lnTo>
                    <a:pt x="485775" y="197643"/>
                  </a:lnTo>
                  <a:lnTo>
                    <a:pt x="614362" y="178593"/>
                  </a:lnTo>
                  <a:lnTo>
                    <a:pt x="673893" y="157162"/>
                  </a:lnTo>
                  <a:lnTo>
                    <a:pt x="812006" y="126206"/>
                  </a:lnTo>
                  <a:lnTo>
                    <a:pt x="833437" y="123825"/>
                  </a:lnTo>
                  <a:lnTo>
                    <a:pt x="866775" y="107156"/>
                  </a:lnTo>
                  <a:lnTo>
                    <a:pt x="1028700" y="111918"/>
                  </a:lnTo>
                  <a:lnTo>
                    <a:pt x="1042987" y="57150"/>
                  </a:lnTo>
                  <a:lnTo>
                    <a:pt x="1114425" y="14287"/>
                  </a:lnTo>
                  <a:lnTo>
                    <a:pt x="1133475" y="4762"/>
                  </a:lnTo>
                  <a:lnTo>
                    <a:pt x="1223962" y="0"/>
                  </a:lnTo>
                  <a:lnTo>
                    <a:pt x="1262062" y="2381"/>
                  </a:lnTo>
                  <a:lnTo>
                    <a:pt x="1233487" y="30956"/>
                  </a:lnTo>
                  <a:lnTo>
                    <a:pt x="1259681" y="76200"/>
                  </a:lnTo>
                  <a:lnTo>
                    <a:pt x="1273968" y="104775"/>
                  </a:lnTo>
                  <a:lnTo>
                    <a:pt x="1235868" y="140493"/>
                  </a:lnTo>
                  <a:lnTo>
                    <a:pt x="1273968" y="159543"/>
                  </a:lnTo>
                  <a:lnTo>
                    <a:pt x="1276350" y="188118"/>
                  </a:lnTo>
                  <a:lnTo>
                    <a:pt x="1219200" y="245268"/>
                  </a:lnTo>
                  <a:lnTo>
                    <a:pt x="1278731" y="309562"/>
                  </a:lnTo>
                  <a:lnTo>
                    <a:pt x="1243012" y="354806"/>
                  </a:lnTo>
                  <a:lnTo>
                    <a:pt x="1281112" y="397668"/>
                  </a:lnTo>
                  <a:lnTo>
                    <a:pt x="1240631" y="433387"/>
                  </a:lnTo>
                  <a:lnTo>
                    <a:pt x="1269206" y="469106"/>
                  </a:lnTo>
                  <a:lnTo>
                    <a:pt x="1202531" y="526256"/>
                  </a:lnTo>
                  <a:lnTo>
                    <a:pt x="1202531" y="719137"/>
                  </a:lnTo>
                  <a:lnTo>
                    <a:pt x="1131093" y="845343"/>
                  </a:lnTo>
                  <a:lnTo>
                    <a:pt x="1042987" y="952500"/>
                  </a:lnTo>
                  <a:lnTo>
                    <a:pt x="1092993" y="992981"/>
                  </a:lnTo>
                  <a:lnTo>
                    <a:pt x="1097756" y="1157287"/>
                  </a:lnTo>
                  <a:lnTo>
                    <a:pt x="1181100" y="1154906"/>
                  </a:lnTo>
                  <a:lnTo>
                    <a:pt x="1209675" y="1178718"/>
                  </a:lnTo>
                  <a:lnTo>
                    <a:pt x="1252537" y="1238250"/>
                  </a:lnTo>
                  <a:lnTo>
                    <a:pt x="1347787" y="1235868"/>
                  </a:lnTo>
                  <a:lnTo>
                    <a:pt x="1390650" y="1300162"/>
                  </a:lnTo>
                  <a:lnTo>
                    <a:pt x="1481137" y="1347787"/>
                  </a:lnTo>
                  <a:lnTo>
                    <a:pt x="1583531" y="1333500"/>
                  </a:lnTo>
                  <a:lnTo>
                    <a:pt x="1602581" y="1357312"/>
                  </a:lnTo>
                  <a:lnTo>
                    <a:pt x="1552575" y="1407318"/>
                  </a:lnTo>
                  <a:lnTo>
                    <a:pt x="1493043" y="1447800"/>
                  </a:lnTo>
                  <a:lnTo>
                    <a:pt x="1419225" y="1585912"/>
                  </a:lnTo>
                  <a:lnTo>
                    <a:pt x="1297781" y="1688306"/>
                  </a:lnTo>
                  <a:lnTo>
                    <a:pt x="1262062" y="1719262"/>
                  </a:lnTo>
                  <a:lnTo>
                    <a:pt x="1271587" y="1762125"/>
                  </a:lnTo>
                  <a:lnTo>
                    <a:pt x="1240631" y="1797843"/>
                  </a:lnTo>
                  <a:lnTo>
                    <a:pt x="1202531" y="1821656"/>
                  </a:lnTo>
                  <a:lnTo>
                    <a:pt x="1183481" y="1883568"/>
                  </a:lnTo>
                  <a:lnTo>
                    <a:pt x="1131093" y="1859756"/>
                  </a:lnTo>
                  <a:lnTo>
                    <a:pt x="1085850" y="1921668"/>
                  </a:lnTo>
                  <a:lnTo>
                    <a:pt x="1050131" y="1921668"/>
                  </a:lnTo>
                  <a:lnTo>
                    <a:pt x="1009650" y="1914525"/>
                  </a:lnTo>
                  <a:lnTo>
                    <a:pt x="947737" y="1895475"/>
                  </a:lnTo>
                  <a:lnTo>
                    <a:pt x="933450" y="1866900"/>
                  </a:lnTo>
                  <a:lnTo>
                    <a:pt x="895350" y="1878806"/>
                  </a:lnTo>
                  <a:lnTo>
                    <a:pt x="890587" y="1926431"/>
                  </a:lnTo>
                  <a:lnTo>
                    <a:pt x="878681" y="1959768"/>
                  </a:lnTo>
                  <a:lnTo>
                    <a:pt x="823912" y="2019300"/>
                  </a:lnTo>
                  <a:lnTo>
                    <a:pt x="800100" y="2040731"/>
                  </a:lnTo>
                  <a:lnTo>
                    <a:pt x="797718" y="2090737"/>
                  </a:lnTo>
                  <a:lnTo>
                    <a:pt x="747712" y="2107406"/>
                  </a:lnTo>
                  <a:lnTo>
                    <a:pt x="719137" y="2028825"/>
                  </a:lnTo>
                  <a:lnTo>
                    <a:pt x="523875" y="1916906"/>
                  </a:lnTo>
                  <a:lnTo>
                    <a:pt x="550068" y="1862137"/>
                  </a:lnTo>
                  <a:lnTo>
                    <a:pt x="521493" y="1843087"/>
                  </a:lnTo>
                  <a:lnTo>
                    <a:pt x="471487" y="1883568"/>
                  </a:lnTo>
                  <a:lnTo>
                    <a:pt x="392907" y="1797844"/>
                  </a:lnTo>
                  <a:lnTo>
                    <a:pt x="411956" y="1762124"/>
                  </a:lnTo>
                  <a:cubicBezTo>
                    <a:pt x="411162" y="1726405"/>
                    <a:pt x="410369" y="1690687"/>
                    <a:pt x="409575" y="1654968"/>
                  </a:cubicBezTo>
                  <a:lnTo>
                    <a:pt x="504825" y="1545431"/>
                  </a:lnTo>
                  <a:cubicBezTo>
                    <a:pt x="527031" y="1540496"/>
                    <a:pt x="514176" y="1531143"/>
                    <a:pt x="523875" y="1531143"/>
                  </a:cubicBezTo>
                  <a:lnTo>
                    <a:pt x="545306" y="1519237"/>
                  </a:lnTo>
                  <a:lnTo>
                    <a:pt x="488156" y="1347787"/>
                  </a:lnTo>
                  <a:lnTo>
                    <a:pt x="419099" y="1233488"/>
                  </a:lnTo>
                  <a:lnTo>
                    <a:pt x="461963" y="1209675"/>
                  </a:lnTo>
                  <a:lnTo>
                    <a:pt x="435768" y="1162050"/>
                  </a:lnTo>
                  <a:lnTo>
                    <a:pt x="402432" y="1121568"/>
                  </a:lnTo>
                  <a:lnTo>
                    <a:pt x="357187" y="1159668"/>
                  </a:lnTo>
                  <a:lnTo>
                    <a:pt x="366712" y="1059656"/>
                  </a:lnTo>
                  <a:lnTo>
                    <a:pt x="285750" y="1073943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175435" y="3913050"/>
              <a:ext cx="918263" cy="826742"/>
            </a:xfrm>
            <a:custGeom>
              <a:avLst/>
              <a:gdLst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173831 w 2245518"/>
                <a:gd name="connsiteY94" fmla="*/ 1226343 h 1964531"/>
                <a:gd name="connsiteX95" fmla="*/ 197643 w 2245518"/>
                <a:gd name="connsiteY95" fmla="*/ 1381125 h 1964531"/>
                <a:gd name="connsiteX96" fmla="*/ 290512 w 2245518"/>
                <a:gd name="connsiteY96" fmla="*/ 1459706 h 1964531"/>
                <a:gd name="connsiteX97" fmla="*/ 400050 w 2245518"/>
                <a:gd name="connsiteY97" fmla="*/ 1516856 h 1964531"/>
                <a:gd name="connsiteX98" fmla="*/ 428625 w 2245518"/>
                <a:gd name="connsiteY98" fmla="*/ 1669256 h 1964531"/>
                <a:gd name="connsiteX99" fmla="*/ 450056 w 2245518"/>
                <a:gd name="connsiteY99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8600 w 2245518"/>
                <a:gd name="connsiteY94" fmla="*/ 1102518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3837 w 2245518"/>
                <a:gd name="connsiteY94" fmla="*/ 1104900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45518" h="1964531">
                  <a:moveTo>
                    <a:pt x="450056" y="1964531"/>
                  </a:moveTo>
                  <a:lnTo>
                    <a:pt x="914400" y="1888331"/>
                  </a:lnTo>
                  <a:lnTo>
                    <a:pt x="921543" y="1835943"/>
                  </a:lnTo>
                  <a:lnTo>
                    <a:pt x="962025" y="1752600"/>
                  </a:lnTo>
                  <a:lnTo>
                    <a:pt x="1033462" y="1757362"/>
                  </a:lnTo>
                  <a:lnTo>
                    <a:pt x="1276350" y="1507331"/>
                  </a:lnTo>
                  <a:lnTo>
                    <a:pt x="1316831" y="1521618"/>
                  </a:lnTo>
                  <a:lnTo>
                    <a:pt x="1343025" y="1421606"/>
                  </a:lnTo>
                  <a:lnTo>
                    <a:pt x="1469231" y="1440656"/>
                  </a:lnTo>
                  <a:lnTo>
                    <a:pt x="1571625" y="1240631"/>
                  </a:lnTo>
                  <a:lnTo>
                    <a:pt x="1688306" y="1231106"/>
                  </a:lnTo>
                  <a:lnTo>
                    <a:pt x="1816893" y="1350168"/>
                  </a:lnTo>
                  <a:lnTo>
                    <a:pt x="1850231" y="1404937"/>
                  </a:lnTo>
                  <a:lnTo>
                    <a:pt x="1847850" y="1433512"/>
                  </a:lnTo>
                  <a:lnTo>
                    <a:pt x="1935956" y="1488281"/>
                  </a:lnTo>
                  <a:lnTo>
                    <a:pt x="2000250" y="1431131"/>
                  </a:lnTo>
                  <a:lnTo>
                    <a:pt x="2245518" y="1254918"/>
                  </a:lnTo>
                  <a:lnTo>
                    <a:pt x="2219325" y="1209675"/>
                  </a:lnTo>
                  <a:lnTo>
                    <a:pt x="2190750" y="1185862"/>
                  </a:lnTo>
                  <a:lnTo>
                    <a:pt x="2195512" y="1145381"/>
                  </a:lnTo>
                  <a:lnTo>
                    <a:pt x="2164556" y="1064418"/>
                  </a:lnTo>
                  <a:lnTo>
                    <a:pt x="2121693" y="1033462"/>
                  </a:lnTo>
                  <a:lnTo>
                    <a:pt x="1974056" y="952500"/>
                  </a:lnTo>
                  <a:lnTo>
                    <a:pt x="1997868" y="895350"/>
                  </a:lnTo>
                  <a:lnTo>
                    <a:pt x="1971675" y="871537"/>
                  </a:lnTo>
                  <a:lnTo>
                    <a:pt x="1921668" y="909637"/>
                  </a:lnTo>
                  <a:lnTo>
                    <a:pt x="1838325" y="828675"/>
                  </a:lnTo>
                  <a:lnTo>
                    <a:pt x="1862137" y="785812"/>
                  </a:lnTo>
                  <a:lnTo>
                    <a:pt x="1852612" y="688181"/>
                  </a:lnTo>
                  <a:lnTo>
                    <a:pt x="1950243" y="571500"/>
                  </a:lnTo>
                  <a:lnTo>
                    <a:pt x="1988343" y="547687"/>
                  </a:lnTo>
                  <a:lnTo>
                    <a:pt x="1952625" y="411956"/>
                  </a:lnTo>
                  <a:lnTo>
                    <a:pt x="1881187" y="290512"/>
                  </a:lnTo>
                  <a:lnTo>
                    <a:pt x="1874043" y="259556"/>
                  </a:lnTo>
                  <a:lnTo>
                    <a:pt x="1912143" y="238125"/>
                  </a:lnTo>
                  <a:lnTo>
                    <a:pt x="1850231" y="142875"/>
                  </a:lnTo>
                  <a:lnTo>
                    <a:pt x="1807368" y="183356"/>
                  </a:lnTo>
                  <a:lnTo>
                    <a:pt x="1809750" y="90487"/>
                  </a:lnTo>
                  <a:lnTo>
                    <a:pt x="1731168" y="97631"/>
                  </a:lnTo>
                  <a:lnTo>
                    <a:pt x="1716881" y="140493"/>
                  </a:lnTo>
                  <a:lnTo>
                    <a:pt x="1697831" y="180975"/>
                  </a:lnTo>
                  <a:lnTo>
                    <a:pt x="1688306" y="219075"/>
                  </a:lnTo>
                  <a:lnTo>
                    <a:pt x="1633537" y="266700"/>
                  </a:lnTo>
                  <a:lnTo>
                    <a:pt x="1485900" y="273843"/>
                  </a:lnTo>
                  <a:lnTo>
                    <a:pt x="1445418" y="271462"/>
                  </a:lnTo>
                  <a:lnTo>
                    <a:pt x="1412081" y="216693"/>
                  </a:lnTo>
                  <a:lnTo>
                    <a:pt x="1376362" y="216693"/>
                  </a:lnTo>
                  <a:lnTo>
                    <a:pt x="1366837" y="254793"/>
                  </a:lnTo>
                  <a:lnTo>
                    <a:pt x="1352550" y="302418"/>
                  </a:lnTo>
                  <a:lnTo>
                    <a:pt x="1309687" y="311943"/>
                  </a:lnTo>
                  <a:lnTo>
                    <a:pt x="1266825" y="280987"/>
                  </a:lnTo>
                  <a:lnTo>
                    <a:pt x="1238250" y="252412"/>
                  </a:lnTo>
                  <a:lnTo>
                    <a:pt x="1178718" y="266700"/>
                  </a:lnTo>
                  <a:lnTo>
                    <a:pt x="1088231" y="192881"/>
                  </a:lnTo>
                  <a:lnTo>
                    <a:pt x="1095375" y="111918"/>
                  </a:lnTo>
                  <a:lnTo>
                    <a:pt x="1000125" y="85725"/>
                  </a:lnTo>
                  <a:lnTo>
                    <a:pt x="947737" y="76200"/>
                  </a:lnTo>
                  <a:lnTo>
                    <a:pt x="902493" y="133350"/>
                  </a:lnTo>
                  <a:lnTo>
                    <a:pt x="850106" y="150018"/>
                  </a:lnTo>
                  <a:lnTo>
                    <a:pt x="816768" y="97631"/>
                  </a:lnTo>
                  <a:lnTo>
                    <a:pt x="797718" y="80962"/>
                  </a:lnTo>
                  <a:lnTo>
                    <a:pt x="685800" y="66675"/>
                  </a:lnTo>
                  <a:lnTo>
                    <a:pt x="645318" y="92868"/>
                  </a:lnTo>
                  <a:lnTo>
                    <a:pt x="597693" y="107156"/>
                  </a:lnTo>
                  <a:lnTo>
                    <a:pt x="569118" y="154781"/>
                  </a:lnTo>
                  <a:lnTo>
                    <a:pt x="528637" y="176212"/>
                  </a:lnTo>
                  <a:lnTo>
                    <a:pt x="471487" y="188118"/>
                  </a:lnTo>
                  <a:lnTo>
                    <a:pt x="421481" y="135731"/>
                  </a:lnTo>
                  <a:lnTo>
                    <a:pt x="350043" y="59531"/>
                  </a:lnTo>
                  <a:lnTo>
                    <a:pt x="300037" y="0"/>
                  </a:lnTo>
                  <a:lnTo>
                    <a:pt x="240506" y="52387"/>
                  </a:lnTo>
                  <a:lnTo>
                    <a:pt x="278606" y="85725"/>
                  </a:lnTo>
                  <a:lnTo>
                    <a:pt x="285750" y="119062"/>
                  </a:lnTo>
                  <a:lnTo>
                    <a:pt x="285750" y="140493"/>
                  </a:lnTo>
                  <a:lnTo>
                    <a:pt x="264318" y="169068"/>
                  </a:lnTo>
                  <a:lnTo>
                    <a:pt x="238125" y="178593"/>
                  </a:lnTo>
                  <a:lnTo>
                    <a:pt x="269081" y="188118"/>
                  </a:lnTo>
                  <a:lnTo>
                    <a:pt x="245268" y="214312"/>
                  </a:lnTo>
                  <a:lnTo>
                    <a:pt x="254793" y="292893"/>
                  </a:lnTo>
                  <a:lnTo>
                    <a:pt x="269081" y="352425"/>
                  </a:lnTo>
                  <a:lnTo>
                    <a:pt x="171450" y="447675"/>
                  </a:lnTo>
                  <a:lnTo>
                    <a:pt x="88106" y="454818"/>
                  </a:lnTo>
                  <a:lnTo>
                    <a:pt x="40481" y="469106"/>
                  </a:lnTo>
                  <a:lnTo>
                    <a:pt x="0" y="531018"/>
                  </a:lnTo>
                  <a:lnTo>
                    <a:pt x="59531" y="583406"/>
                  </a:lnTo>
                  <a:lnTo>
                    <a:pt x="95250" y="602456"/>
                  </a:lnTo>
                  <a:lnTo>
                    <a:pt x="61912" y="619125"/>
                  </a:lnTo>
                  <a:lnTo>
                    <a:pt x="61912" y="726281"/>
                  </a:lnTo>
                  <a:lnTo>
                    <a:pt x="147637" y="766762"/>
                  </a:lnTo>
                  <a:lnTo>
                    <a:pt x="185737" y="745331"/>
                  </a:lnTo>
                  <a:lnTo>
                    <a:pt x="245268" y="792956"/>
                  </a:lnTo>
                  <a:lnTo>
                    <a:pt x="207168" y="835818"/>
                  </a:lnTo>
                  <a:lnTo>
                    <a:pt x="223837" y="997743"/>
                  </a:lnTo>
                  <a:lnTo>
                    <a:pt x="250031" y="1057275"/>
                  </a:lnTo>
                  <a:lnTo>
                    <a:pt x="223837" y="1104900"/>
                  </a:lnTo>
                  <a:lnTo>
                    <a:pt x="173831" y="1226343"/>
                  </a:lnTo>
                  <a:lnTo>
                    <a:pt x="197643" y="1381125"/>
                  </a:lnTo>
                  <a:lnTo>
                    <a:pt x="290512" y="1459706"/>
                  </a:lnTo>
                  <a:lnTo>
                    <a:pt x="400050" y="1516856"/>
                  </a:lnTo>
                  <a:lnTo>
                    <a:pt x="428625" y="1669256"/>
                  </a:lnTo>
                  <a:lnTo>
                    <a:pt x="450056" y="1964531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5529064" y="3762517"/>
              <a:ext cx="756132" cy="463549"/>
            </a:xfrm>
            <a:custGeom>
              <a:avLst/>
              <a:gdLst>
                <a:gd name="connsiteX0" fmla="*/ 114300 w 1847850"/>
                <a:gd name="connsiteY0" fmla="*/ 981075 h 1101725"/>
                <a:gd name="connsiteX1" fmla="*/ 79375 w 1847850"/>
                <a:gd name="connsiteY1" fmla="*/ 882650 h 1101725"/>
                <a:gd name="connsiteX2" fmla="*/ 0 w 1847850"/>
                <a:gd name="connsiteY2" fmla="*/ 825500 h 1101725"/>
                <a:gd name="connsiteX3" fmla="*/ 114300 w 1847850"/>
                <a:gd name="connsiteY3" fmla="*/ 688975 h 1101725"/>
                <a:gd name="connsiteX4" fmla="*/ 146050 w 1847850"/>
                <a:gd name="connsiteY4" fmla="*/ 688975 h 1101725"/>
                <a:gd name="connsiteX5" fmla="*/ 174625 w 1847850"/>
                <a:gd name="connsiteY5" fmla="*/ 666750 h 1101725"/>
                <a:gd name="connsiteX6" fmla="*/ 196850 w 1847850"/>
                <a:gd name="connsiteY6" fmla="*/ 619125 h 1101725"/>
                <a:gd name="connsiteX7" fmla="*/ 149225 w 1847850"/>
                <a:gd name="connsiteY7" fmla="*/ 561975 h 1101725"/>
                <a:gd name="connsiteX8" fmla="*/ 209550 w 1847850"/>
                <a:gd name="connsiteY8" fmla="*/ 406400 h 1101725"/>
                <a:gd name="connsiteX9" fmla="*/ 279400 w 1847850"/>
                <a:gd name="connsiteY9" fmla="*/ 406400 h 1101725"/>
                <a:gd name="connsiteX10" fmla="*/ 317500 w 1847850"/>
                <a:gd name="connsiteY10" fmla="*/ 368300 h 1101725"/>
                <a:gd name="connsiteX11" fmla="*/ 323850 w 1847850"/>
                <a:gd name="connsiteY11" fmla="*/ 307975 h 1101725"/>
                <a:gd name="connsiteX12" fmla="*/ 381000 w 1847850"/>
                <a:gd name="connsiteY12" fmla="*/ 257175 h 1101725"/>
                <a:gd name="connsiteX13" fmla="*/ 438150 w 1847850"/>
                <a:gd name="connsiteY13" fmla="*/ 301625 h 1101725"/>
                <a:gd name="connsiteX14" fmla="*/ 466725 w 1847850"/>
                <a:gd name="connsiteY14" fmla="*/ 400050 h 1101725"/>
                <a:gd name="connsiteX15" fmla="*/ 488950 w 1847850"/>
                <a:gd name="connsiteY15" fmla="*/ 447675 h 1101725"/>
                <a:gd name="connsiteX16" fmla="*/ 498475 w 1847850"/>
                <a:gd name="connsiteY16" fmla="*/ 482600 h 1101725"/>
                <a:gd name="connsiteX17" fmla="*/ 533400 w 1847850"/>
                <a:gd name="connsiteY17" fmla="*/ 498475 h 1101725"/>
                <a:gd name="connsiteX18" fmla="*/ 565150 w 1847850"/>
                <a:gd name="connsiteY18" fmla="*/ 498475 h 1101725"/>
                <a:gd name="connsiteX19" fmla="*/ 619125 w 1847850"/>
                <a:gd name="connsiteY19" fmla="*/ 479425 h 1101725"/>
                <a:gd name="connsiteX20" fmla="*/ 654050 w 1847850"/>
                <a:gd name="connsiteY20" fmla="*/ 473075 h 1101725"/>
                <a:gd name="connsiteX21" fmla="*/ 657225 w 1847850"/>
                <a:gd name="connsiteY21" fmla="*/ 444500 h 1101725"/>
                <a:gd name="connsiteX22" fmla="*/ 660400 w 1847850"/>
                <a:gd name="connsiteY22" fmla="*/ 434975 h 1101725"/>
                <a:gd name="connsiteX23" fmla="*/ 619125 w 1847850"/>
                <a:gd name="connsiteY23" fmla="*/ 396875 h 1101725"/>
                <a:gd name="connsiteX24" fmla="*/ 615950 w 1847850"/>
                <a:gd name="connsiteY24" fmla="*/ 317500 h 1101725"/>
                <a:gd name="connsiteX25" fmla="*/ 615950 w 1847850"/>
                <a:gd name="connsiteY25" fmla="*/ 247650 h 1101725"/>
                <a:gd name="connsiteX26" fmla="*/ 688975 w 1847850"/>
                <a:gd name="connsiteY26" fmla="*/ 257175 h 1101725"/>
                <a:gd name="connsiteX27" fmla="*/ 768350 w 1847850"/>
                <a:gd name="connsiteY27" fmla="*/ 228600 h 1101725"/>
                <a:gd name="connsiteX28" fmla="*/ 806450 w 1847850"/>
                <a:gd name="connsiteY28" fmla="*/ 215900 h 1101725"/>
                <a:gd name="connsiteX29" fmla="*/ 806450 w 1847850"/>
                <a:gd name="connsiteY29" fmla="*/ 139700 h 1101725"/>
                <a:gd name="connsiteX30" fmla="*/ 898525 w 1847850"/>
                <a:gd name="connsiteY30" fmla="*/ 168275 h 1101725"/>
                <a:gd name="connsiteX31" fmla="*/ 974725 w 1847850"/>
                <a:gd name="connsiteY31" fmla="*/ 120650 h 1101725"/>
                <a:gd name="connsiteX32" fmla="*/ 1019175 w 1847850"/>
                <a:gd name="connsiteY32" fmla="*/ 130175 h 1101725"/>
                <a:gd name="connsiteX33" fmla="*/ 1136650 w 1847850"/>
                <a:gd name="connsiteY33" fmla="*/ 0 h 1101725"/>
                <a:gd name="connsiteX34" fmla="*/ 1190625 w 1847850"/>
                <a:gd name="connsiteY34" fmla="*/ 19050 h 1101725"/>
                <a:gd name="connsiteX35" fmla="*/ 1190625 w 1847850"/>
                <a:gd name="connsiteY35" fmla="*/ 19050 h 1101725"/>
                <a:gd name="connsiteX36" fmla="*/ 1225550 w 1847850"/>
                <a:gd name="connsiteY36" fmla="*/ 66675 h 1101725"/>
                <a:gd name="connsiteX37" fmla="*/ 1266825 w 1847850"/>
                <a:gd name="connsiteY37" fmla="*/ 114300 h 1101725"/>
                <a:gd name="connsiteX38" fmla="*/ 1317625 w 1847850"/>
                <a:gd name="connsiteY38" fmla="*/ 114300 h 1101725"/>
                <a:gd name="connsiteX39" fmla="*/ 1346200 w 1847850"/>
                <a:gd name="connsiteY39" fmla="*/ 98425 h 1101725"/>
                <a:gd name="connsiteX40" fmla="*/ 1387475 w 1847850"/>
                <a:gd name="connsiteY40" fmla="*/ 60325 h 1101725"/>
                <a:gd name="connsiteX41" fmla="*/ 1438275 w 1847850"/>
                <a:gd name="connsiteY41" fmla="*/ 60325 h 1101725"/>
                <a:gd name="connsiteX42" fmla="*/ 1460500 w 1847850"/>
                <a:gd name="connsiteY42" fmla="*/ 88900 h 1101725"/>
                <a:gd name="connsiteX43" fmla="*/ 1489075 w 1847850"/>
                <a:gd name="connsiteY43" fmla="*/ 155575 h 1101725"/>
                <a:gd name="connsiteX44" fmla="*/ 1603375 w 1847850"/>
                <a:gd name="connsiteY44" fmla="*/ 177800 h 1101725"/>
                <a:gd name="connsiteX45" fmla="*/ 1670050 w 1847850"/>
                <a:gd name="connsiteY45" fmla="*/ 203200 h 1101725"/>
                <a:gd name="connsiteX46" fmla="*/ 1698625 w 1847850"/>
                <a:gd name="connsiteY46" fmla="*/ 266700 h 1101725"/>
                <a:gd name="connsiteX47" fmla="*/ 1708150 w 1847850"/>
                <a:gd name="connsiteY47" fmla="*/ 292100 h 1101725"/>
                <a:gd name="connsiteX48" fmla="*/ 1749425 w 1847850"/>
                <a:gd name="connsiteY48" fmla="*/ 320675 h 1101725"/>
                <a:gd name="connsiteX49" fmla="*/ 1774825 w 1847850"/>
                <a:gd name="connsiteY49" fmla="*/ 374650 h 1101725"/>
                <a:gd name="connsiteX50" fmla="*/ 1790700 w 1847850"/>
                <a:gd name="connsiteY50" fmla="*/ 415925 h 1101725"/>
                <a:gd name="connsiteX51" fmla="*/ 1835150 w 1847850"/>
                <a:gd name="connsiteY51" fmla="*/ 431800 h 1101725"/>
                <a:gd name="connsiteX52" fmla="*/ 1797050 w 1847850"/>
                <a:gd name="connsiteY52" fmla="*/ 463550 h 1101725"/>
                <a:gd name="connsiteX53" fmla="*/ 1797050 w 1847850"/>
                <a:gd name="connsiteY53" fmla="*/ 511175 h 1101725"/>
                <a:gd name="connsiteX54" fmla="*/ 1825625 w 1847850"/>
                <a:gd name="connsiteY54" fmla="*/ 539750 h 1101725"/>
                <a:gd name="connsiteX55" fmla="*/ 1847850 w 1847850"/>
                <a:gd name="connsiteY55" fmla="*/ 539750 h 1101725"/>
                <a:gd name="connsiteX56" fmla="*/ 1831975 w 1847850"/>
                <a:gd name="connsiteY56" fmla="*/ 561975 h 1101725"/>
                <a:gd name="connsiteX57" fmla="*/ 1825625 w 1847850"/>
                <a:gd name="connsiteY57" fmla="*/ 574675 h 1101725"/>
                <a:gd name="connsiteX58" fmla="*/ 1838325 w 1847850"/>
                <a:gd name="connsiteY58" fmla="*/ 628650 h 1101725"/>
                <a:gd name="connsiteX59" fmla="*/ 1841500 w 1847850"/>
                <a:gd name="connsiteY59" fmla="*/ 688975 h 1101725"/>
                <a:gd name="connsiteX60" fmla="*/ 1838325 w 1847850"/>
                <a:gd name="connsiteY60" fmla="*/ 717550 h 1101725"/>
                <a:gd name="connsiteX61" fmla="*/ 1752600 w 1847850"/>
                <a:gd name="connsiteY61" fmla="*/ 800100 h 1101725"/>
                <a:gd name="connsiteX62" fmla="*/ 1689100 w 1847850"/>
                <a:gd name="connsiteY62" fmla="*/ 806450 h 1101725"/>
                <a:gd name="connsiteX63" fmla="*/ 1651000 w 1847850"/>
                <a:gd name="connsiteY63" fmla="*/ 815975 h 1101725"/>
                <a:gd name="connsiteX64" fmla="*/ 1622425 w 1847850"/>
                <a:gd name="connsiteY64" fmla="*/ 828675 h 1101725"/>
                <a:gd name="connsiteX65" fmla="*/ 1593850 w 1847850"/>
                <a:gd name="connsiteY65" fmla="*/ 876300 h 1101725"/>
                <a:gd name="connsiteX66" fmla="*/ 1571625 w 1847850"/>
                <a:gd name="connsiteY66" fmla="*/ 908050 h 1101725"/>
                <a:gd name="connsiteX67" fmla="*/ 1552575 w 1847850"/>
                <a:gd name="connsiteY67" fmla="*/ 930275 h 1101725"/>
                <a:gd name="connsiteX68" fmla="*/ 1511300 w 1847850"/>
                <a:gd name="connsiteY68" fmla="*/ 933450 h 1101725"/>
                <a:gd name="connsiteX69" fmla="*/ 1466850 w 1847850"/>
                <a:gd name="connsiteY69" fmla="*/ 946150 h 1101725"/>
                <a:gd name="connsiteX70" fmla="*/ 1428750 w 1847850"/>
                <a:gd name="connsiteY70" fmla="*/ 908050 h 1101725"/>
                <a:gd name="connsiteX71" fmla="*/ 1365250 w 1847850"/>
                <a:gd name="connsiteY71" fmla="*/ 1016000 h 1101725"/>
                <a:gd name="connsiteX72" fmla="*/ 1289050 w 1847850"/>
                <a:gd name="connsiteY72" fmla="*/ 1101725 h 1101725"/>
                <a:gd name="connsiteX73" fmla="*/ 1190625 w 1847850"/>
                <a:gd name="connsiteY73" fmla="*/ 1012825 h 1101725"/>
                <a:gd name="connsiteX74" fmla="*/ 1139825 w 1847850"/>
                <a:gd name="connsiteY74" fmla="*/ 946150 h 1101725"/>
                <a:gd name="connsiteX75" fmla="*/ 1114425 w 1847850"/>
                <a:gd name="connsiteY75" fmla="*/ 968375 h 1101725"/>
                <a:gd name="connsiteX76" fmla="*/ 1038225 w 1847850"/>
                <a:gd name="connsiteY76" fmla="*/ 936625 h 1101725"/>
                <a:gd name="connsiteX77" fmla="*/ 952500 w 1847850"/>
                <a:gd name="connsiteY77" fmla="*/ 1016000 h 1101725"/>
                <a:gd name="connsiteX78" fmla="*/ 822325 w 1847850"/>
                <a:gd name="connsiteY78" fmla="*/ 1012825 h 1101725"/>
                <a:gd name="connsiteX79" fmla="*/ 704850 w 1847850"/>
                <a:gd name="connsiteY79" fmla="*/ 1085850 h 1101725"/>
                <a:gd name="connsiteX80" fmla="*/ 650875 w 1847850"/>
                <a:gd name="connsiteY80" fmla="*/ 1079500 h 1101725"/>
                <a:gd name="connsiteX81" fmla="*/ 606425 w 1847850"/>
                <a:gd name="connsiteY81" fmla="*/ 1098550 h 1101725"/>
                <a:gd name="connsiteX82" fmla="*/ 488950 w 1847850"/>
                <a:gd name="connsiteY82" fmla="*/ 1038225 h 1101725"/>
                <a:gd name="connsiteX83" fmla="*/ 390525 w 1847850"/>
                <a:gd name="connsiteY83" fmla="*/ 977900 h 1101725"/>
                <a:gd name="connsiteX84" fmla="*/ 114300 w 1847850"/>
                <a:gd name="connsiteY84" fmla="*/ 98107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47850" h="1101725">
                  <a:moveTo>
                    <a:pt x="114300" y="981075"/>
                  </a:moveTo>
                  <a:lnTo>
                    <a:pt x="79375" y="882650"/>
                  </a:lnTo>
                  <a:lnTo>
                    <a:pt x="0" y="825500"/>
                  </a:lnTo>
                  <a:lnTo>
                    <a:pt x="114300" y="688975"/>
                  </a:lnTo>
                  <a:lnTo>
                    <a:pt x="146050" y="688975"/>
                  </a:lnTo>
                  <a:lnTo>
                    <a:pt x="174625" y="666750"/>
                  </a:lnTo>
                  <a:lnTo>
                    <a:pt x="196850" y="619125"/>
                  </a:lnTo>
                  <a:lnTo>
                    <a:pt x="149225" y="561975"/>
                  </a:lnTo>
                  <a:lnTo>
                    <a:pt x="209550" y="406400"/>
                  </a:lnTo>
                  <a:lnTo>
                    <a:pt x="279400" y="406400"/>
                  </a:lnTo>
                  <a:lnTo>
                    <a:pt x="317500" y="368300"/>
                  </a:lnTo>
                  <a:lnTo>
                    <a:pt x="323850" y="307975"/>
                  </a:lnTo>
                  <a:lnTo>
                    <a:pt x="381000" y="257175"/>
                  </a:lnTo>
                  <a:lnTo>
                    <a:pt x="438150" y="301625"/>
                  </a:lnTo>
                  <a:lnTo>
                    <a:pt x="466725" y="400050"/>
                  </a:lnTo>
                  <a:lnTo>
                    <a:pt x="488950" y="447675"/>
                  </a:lnTo>
                  <a:lnTo>
                    <a:pt x="498475" y="482600"/>
                  </a:lnTo>
                  <a:lnTo>
                    <a:pt x="533400" y="498475"/>
                  </a:lnTo>
                  <a:lnTo>
                    <a:pt x="565150" y="498475"/>
                  </a:lnTo>
                  <a:lnTo>
                    <a:pt x="619125" y="479425"/>
                  </a:lnTo>
                  <a:lnTo>
                    <a:pt x="654050" y="473075"/>
                  </a:lnTo>
                  <a:cubicBezTo>
                    <a:pt x="655108" y="463550"/>
                    <a:pt x="655649" y="453953"/>
                    <a:pt x="657225" y="444500"/>
                  </a:cubicBezTo>
                  <a:cubicBezTo>
                    <a:pt x="657775" y="441199"/>
                    <a:pt x="660400" y="434975"/>
                    <a:pt x="660400" y="434975"/>
                  </a:cubicBezTo>
                  <a:lnTo>
                    <a:pt x="619125" y="396875"/>
                  </a:lnTo>
                  <a:lnTo>
                    <a:pt x="615950" y="317500"/>
                  </a:lnTo>
                  <a:lnTo>
                    <a:pt x="615950" y="247650"/>
                  </a:lnTo>
                  <a:lnTo>
                    <a:pt x="688975" y="257175"/>
                  </a:lnTo>
                  <a:lnTo>
                    <a:pt x="768350" y="228600"/>
                  </a:lnTo>
                  <a:lnTo>
                    <a:pt x="806450" y="215900"/>
                  </a:lnTo>
                  <a:lnTo>
                    <a:pt x="806450" y="139700"/>
                  </a:lnTo>
                  <a:lnTo>
                    <a:pt x="898525" y="168275"/>
                  </a:lnTo>
                  <a:lnTo>
                    <a:pt x="974725" y="120650"/>
                  </a:lnTo>
                  <a:lnTo>
                    <a:pt x="1019175" y="130175"/>
                  </a:lnTo>
                  <a:lnTo>
                    <a:pt x="1136650" y="0"/>
                  </a:lnTo>
                  <a:lnTo>
                    <a:pt x="1190625" y="19050"/>
                  </a:lnTo>
                  <a:lnTo>
                    <a:pt x="1190625" y="19050"/>
                  </a:lnTo>
                  <a:lnTo>
                    <a:pt x="1225550" y="66675"/>
                  </a:lnTo>
                  <a:lnTo>
                    <a:pt x="1266825" y="114300"/>
                  </a:lnTo>
                  <a:lnTo>
                    <a:pt x="1317625" y="114300"/>
                  </a:lnTo>
                  <a:cubicBezTo>
                    <a:pt x="1345241" y="103944"/>
                    <a:pt x="1338981" y="112863"/>
                    <a:pt x="1346200" y="98425"/>
                  </a:cubicBezTo>
                  <a:lnTo>
                    <a:pt x="1387475" y="60325"/>
                  </a:lnTo>
                  <a:lnTo>
                    <a:pt x="1438275" y="60325"/>
                  </a:lnTo>
                  <a:lnTo>
                    <a:pt x="1460500" y="88900"/>
                  </a:lnTo>
                  <a:lnTo>
                    <a:pt x="1489075" y="155575"/>
                  </a:lnTo>
                  <a:lnTo>
                    <a:pt x="1603375" y="177800"/>
                  </a:lnTo>
                  <a:lnTo>
                    <a:pt x="1670050" y="203200"/>
                  </a:lnTo>
                  <a:lnTo>
                    <a:pt x="1698625" y="266700"/>
                  </a:lnTo>
                  <a:lnTo>
                    <a:pt x="1708150" y="292100"/>
                  </a:lnTo>
                  <a:lnTo>
                    <a:pt x="1749425" y="320675"/>
                  </a:lnTo>
                  <a:lnTo>
                    <a:pt x="1774825" y="374650"/>
                  </a:lnTo>
                  <a:lnTo>
                    <a:pt x="1790700" y="415925"/>
                  </a:lnTo>
                  <a:lnTo>
                    <a:pt x="1835150" y="431800"/>
                  </a:lnTo>
                  <a:lnTo>
                    <a:pt x="1797050" y="463550"/>
                  </a:lnTo>
                  <a:lnTo>
                    <a:pt x="1797050" y="511175"/>
                  </a:lnTo>
                  <a:lnTo>
                    <a:pt x="1825625" y="539750"/>
                  </a:lnTo>
                  <a:lnTo>
                    <a:pt x="1847850" y="539750"/>
                  </a:lnTo>
                  <a:lnTo>
                    <a:pt x="1831975" y="561975"/>
                  </a:lnTo>
                  <a:lnTo>
                    <a:pt x="1825625" y="574675"/>
                  </a:lnTo>
                  <a:lnTo>
                    <a:pt x="1838325" y="628650"/>
                  </a:lnTo>
                  <a:lnTo>
                    <a:pt x="1841500" y="688975"/>
                  </a:lnTo>
                  <a:lnTo>
                    <a:pt x="1838325" y="717550"/>
                  </a:lnTo>
                  <a:lnTo>
                    <a:pt x="1752600" y="800100"/>
                  </a:lnTo>
                  <a:lnTo>
                    <a:pt x="1689100" y="806450"/>
                  </a:lnTo>
                  <a:lnTo>
                    <a:pt x="1651000" y="815975"/>
                  </a:lnTo>
                  <a:lnTo>
                    <a:pt x="1622425" y="828675"/>
                  </a:lnTo>
                  <a:lnTo>
                    <a:pt x="1593850" y="876300"/>
                  </a:lnTo>
                  <a:lnTo>
                    <a:pt x="1571625" y="908050"/>
                  </a:lnTo>
                  <a:lnTo>
                    <a:pt x="1552575" y="930275"/>
                  </a:lnTo>
                  <a:lnTo>
                    <a:pt x="1511300" y="933450"/>
                  </a:lnTo>
                  <a:lnTo>
                    <a:pt x="1466850" y="946150"/>
                  </a:lnTo>
                  <a:lnTo>
                    <a:pt x="1428750" y="908050"/>
                  </a:lnTo>
                  <a:lnTo>
                    <a:pt x="1365250" y="1016000"/>
                  </a:lnTo>
                  <a:lnTo>
                    <a:pt x="1289050" y="1101725"/>
                  </a:lnTo>
                  <a:lnTo>
                    <a:pt x="1190625" y="1012825"/>
                  </a:lnTo>
                  <a:lnTo>
                    <a:pt x="1139825" y="946150"/>
                  </a:lnTo>
                  <a:lnTo>
                    <a:pt x="1114425" y="968375"/>
                  </a:lnTo>
                  <a:lnTo>
                    <a:pt x="1038225" y="936625"/>
                  </a:lnTo>
                  <a:lnTo>
                    <a:pt x="952500" y="1016000"/>
                  </a:lnTo>
                  <a:lnTo>
                    <a:pt x="822325" y="1012825"/>
                  </a:lnTo>
                  <a:lnTo>
                    <a:pt x="704850" y="1085850"/>
                  </a:lnTo>
                  <a:lnTo>
                    <a:pt x="650875" y="1079500"/>
                  </a:lnTo>
                  <a:lnTo>
                    <a:pt x="606425" y="1098550"/>
                  </a:lnTo>
                  <a:lnTo>
                    <a:pt x="488950" y="1038225"/>
                  </a:lnTo>
                  <a:lnTo>
                    <a:pt x="390525" y="977900"/>
                  </a:lnTo>
                  <a:lnTo>
                    <a:pt x="114300" y="981075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5562781" y="4135267"/>
              <a:ext cx="788415" cy="488240"/>
            </a:xfrm>
            <a:custGeom>
              <a:avLst/>
              <a:gdLst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34925 w 1927225"/>
                <a:gd name="connsiteY5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13694 w 1927225"/>
                <a:gd name="connsiteY54" fmla="*/ 616744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20838 w 1927225"/>
                <a:gd name="connsiteY55" fmla="*/ 588169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632744 w 1927225"/>
                <a:gd name="connsiteY56" fmla="*/ 54054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589881 w 1927225"/>
                <a:gd name="connsiteY57" fmla="*/ 450056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666081 w 1927225"/>
                <a:gd name="connsiteY58" fmla="*/ 419100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597025 w 1927225"/>
                <a:gd name="connsiteY59" fmla="*/ 36195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661319 w 1927225"/>
                <a:gd name="connsiteY60" fmla="*/ 328613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673225 w 1927225"/>
                <a:gd name="connsiteY61" fmla="*/ 257175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639888 w 1927225"/>
                <a:gd name="connsiteY62" fmla="*/ 2095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92275 w 1927225"/>
                <a:gd name="connsiteY63" fmla="*/ 169069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04169 w 1927225"/>
                <a:gd name="connsiteY64" fmla="*/ 123825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82738 w 1927225"/>
                <a:gd name="connsiteY65" fmla="*/ 142875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27969 w 1927225"/>
                <a:gd name="connsiteY66" fmla="*/ 102394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473200 w 1927225"/>
                <a:gd name="connsiteY67" fmla="*/ 47625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1518444 w 1927225"/>
                <a:gd name="connsiteY68" fmla="*/ 2381 h 1073150"/>
                <a:gd name="connsiteX69" fmla="*/ 34925 w 1927225"/>
                <a:gd name="connsiteY69" fmla="*/ 0 h 1073150"/>
                <a:gd name="connsiteX0" fmla="*/ 34925 w 1927225"/>
                <a:gd name="connsiteY0" fmla="*/ 11907 h 1085057"/>
                <a:gd name="connsiteX1" fmla="*/ 15875 w 1927225"/>
                <a:gd name="connsiteY1" fmla="*/ 27782 h 1085057"/>
                <a:gd name="connsiteX2" fmla="*/ 3175 w 1927225"/>
                <a:gd name="connsiteY2" fmla="*/ 59532 h 1085057"/>
                <a:gd name="connsiteX3" fmla="*/ 0 w 1927225"/>
                <a:gd name="connsiteY3" fmla="*/ 91282 h 1085057"/>
                <a:gd name="connsiteX4" fmla="*/ 3175 w 1927225"/>
                <a:gd name="connsiteY4" fmla="*/ 123032 h 1085057"/>
                <a:gd name="connsiteX5" fmla="*/ 38100 w 1927225"/>
                <a:gd name="connsiteY5" fmla="*/ 157957 h 1085057"/>
                <a:gd name="connsiteX6" fmla="*/ 82550 w 1927225"/>
                <a:gd name="connsiteY6" fmla="*/ 113507 h 1085057"/>
                <a:gd name="connsiteX7" fmla="*/ 120650 w 1927225"/>
                <a:gd name="connsiteY7" fmla="*/ 157957 h 1085057"/>
                <a:gd name="connsiteX8" fmla="*/ 177800 w 1927225"/>
                <a:gd name="connsiteY8" fmla="*/ 161132 h 1085057"/>
                <a:gd name="connsiteX9" fmla="*/ 222250 w 1927225"/>
                <a:gd name="connsiteY9" fmla="*/ 186532 h 1085057"/>
                <a:gd name="connsiteX10" fmla="*/ 228600 w 1927225"/>
                <a:gd name="connsiteY10" fmla="*/ 215107 h 1085057"/>
                <a:gd name="connsiteX11" fmla="*/ 231775 w 1927225"/>
                <a:gd name="connsiteY11" fmla="*/ 234157 h 1085057"/>
                <a:gd name="connsiteX12" fmla="*/ 228600 w 1927225"/>
                <a:gd name="connsiteY12" fmla="*/ 265907 h 1085057"/>
                <a:gd name="connsiteX13" fmla="*/ 257175 w 1927225"/>
                <a:gd name="connsiteY13" fmla="*/ 294482 h 1085057"/>
                <a:gd name="connsiteX14" fmla="*/ 279400 w 1927225"/>
                <a:gd name="connsiteY14" fmla="*/ 342107 h 1085057"/>
                <a:gd name="connsiteX15" fmla="*/ 279400 w 1927225"/>
                <a:gd name="connsiteY15" fmla="*/ 383382 h 1085057"/>
                <a:gd name="connsiteX16" fmla="*/ 279400 w 1927225"/>
                <a:gd name="connsiteY16" fmla="*/ 415132 h 1085057"/>
                <a:gd name="connsiteX17" fmla="*/ 333375 w 1927225"/>
                <a:gd name="connsiteY17" fmla="*/ 526257 h 1085057"/>
                <a:gd name="connsiteX18" fmla="*/ 346075 w 1927225"/>
                <a:gd name="connsiteY18" fmla="*/ 548482 h 1085057"/>
                <a:gd name="connsiteX19" fmla="*/ 285750 w 1927225"/>
                <a:gd name="connsiteY19" fmla="*/ 567532 h 1085057"/>
                <a:gd name="connsiteX20" fmla="*/ 225425 w 1927225"/>
                <a:gd name="connsiteY20" fmla="*/ 507207 h 1085057"/>
                <a:gd name="connsiteX21" fmla="*/ 184150 w 1927225"/>
                <a:gd name="connsiteY21" fmla="*/ 558007 h 1085057"/>
                <a:gd name="connsiteX22" fmla="*/ 314325 w 1927225"/>
                <a:gd name="connsiteY22" fmla="*/ 669132 h 1085057"/>
                <a:gd name="connsiteX23" fmla="*/ 352425 w 1927225"/>
                <a:gd name="connsiteY23" fmla="*/ 640557 h 1085057"/>
                <a:gd name="connsiteX24" fmla="*/ 403225 w 1927225"/>
                <a:gd name="connsiteY24" fmla="*/ 631032 h 1085057"/>
                <a:gd name="connsiteX25" fmla="*/ 469900 w 1927225"/>
                <a:gd name="connsiteY25" fmla="*/ 640557 h 1085057"/>
                <a:gd name="connsiteX26" fmla="*/ 615950 w 1927225"/>
                <a:gd name="connsiteY26" fmla="*/ 589757 h 1085057"/>
                <a:gd name="connsiteX27" fmla="*/ 803275 w 1927225"/>
                <a:gd name="connsiteY27" fmla="*/ 523082 h 1085057"/>
                <a:gd name="connsiteX28" fmla="*/ 911225 w 1927225"/>
                <a:gd name="connsiteY28" fmla="*/ 580232 h 1085057"/>
                <a:gd name="connsiteX29" fmla="*/ 1016000 w 1927225"/>
                <a:gd name="connsiteY29" fmla="*/ 662782 h 1085057"/>
                <a:gd name="connsiteX30" fmla="*/ 1092200 w 1927225"/>
                <a:gd name="connsiteY30" fmla="*/ 611982 h 1085057"/>
                <a:gd name="connsiteX31" fmla="*/ 1171575 w 1927225"/>
                <a:gd name="connsiteY31" fmla="*/ 646907 h 1085057"/>
                <a:gd name="connsiteX32" fmla="*/ 1200150 w 1927225"/>
                <a:gd name="connsiteY32" fmla="*/ 653257 h 1085057"/>
                <a:gd name="connsiteX33" fmla="*/ 1203325 w 1927225"/>
                <a:gd name="connsiteY33" fmla="*/ 738982 h 1085057"/>
                <a:gd name="connsiteX34" fmla="*/ 1219200 w 1927225"/>
                <a:gd name="connsiteY34" fmla="*/ 773907 h 1085057"/>
                <a:gd name="connsiteX35" fmla="*/ 1238250 w 1927225"/>
                <a:gd name="connsiteY35" fmla="*/ 799307 h 1085057"/>
                <a:gd name="connsiteX36" fmla="*/ 1231900 w 1927225"/>
                <a:gd name="connsiteY36" fmla="*/ 878682 h 1085057"/>
                <a:gd name="connsiteX37" fmla="*/ 1212850 w 1927225"/>
                <a:gd name="connsiteY37" fmla="*/ 923132 h 1085057"/>
                <a:gd name="connsiteX38" fmla="*/ 1209675 w 1927225"/>
                <a:gd name="connsiteY38" fmla="*/ 951707 h 1085057"/>
                <a:gd name="connsiteX39" fmla="*/ 1282700 w 1927225"/>
                <a:gd name="connsiteY39" fmla="*/ 958057 h 1085057"/>
                <a:gd name="connsiteX40" fmla="*/ 1311275 w 1927225"/>
                <a:gd name="connsiteY40" fmla="*/ 945357 h 1085057"/>
                <a:gd name="connsiteX41" fmla="*/ 1352550 w 1927225"/>
                <a:gd name="connsiteY41" fmla="*/ 926307 h 1085057"/>
                <a:gd name="connsiteX42" fmla="*/ 1425575 w 1927225"/>
                <a:gd name="connsiteY42" fmla="*/ 961232 h 1085057"/>
                <a:gd name="connsiteX43" fmla="*/ 1457325 w 1927225"/>
                <a:gd name="connsiteY43" fmla="*/ 916782 h 1085057"/>
                <a:gd name="connsiteX44" fmla="*/ 1555750 w 1927225"/>
                <a:gd name="connsiteY44" fmla="*/ 913607 h 1085057"/>
                <a:gd name="connsiteX45" fmla="*/ 1616075 w 1927225"/>
                <a:gd name="connsiteY45" fmla="*/ 967582 h 1085057"/>
                <a:gd name="connsiteX46" fmla="*/ 1676400 w 1927225"/>
                <a:gd name="connsiteY46" fmla="*/ 897732 h 1085057"/>
                <a:gd name="connsiteX47" fmla="*/ 1895475 w 1927225"/>
                <a:gd name="connsiteY47" fmla="*/ 1085057 h 1085057"/>
                <a:gd name="connsiteX48" fmla="*/ 1895475 w 1927225"/>
                <a:gd name="connsiteY48" fmla="*/ 1085057 h 1085057"/>
                <a:gd name="connsiteX49" fmla="*/ 1927225 w 1927225"/>
                <a:gd name="connsiteY49" fmla="*/ 1062832 h 1085057"/>
                <a:gd name="connsiteX50" fmla="*/ 1895475 w 1927225"/>
                <a:gd name="connsiteY50" fmla="*/ 904082 h 1085057"/>
                <a:gd name="connsiteX51" fmla="*/ 1778000 w 1927225"/>
                <a:gd name="connsiteY51" fmla="*/ 850107 h 1085057"/>
                <a:gd name="connsiteX52" fmla="*/ 1698625 w 1927225"/>
                <a:gd name="connsiteY52" fmla="*/ 773907 h 1085057"/>
                <a:gd name="connsiteX53" fmla="*/ 1679575 w 1927225"/>
                <a:gd name="connsiteY53" fmla="*/ 656432 h 1085057"/>
                <a:gd name="connsiteX54" fmla="*/ 1673225 w 1927225"/>
                <a:gd name="connsiteY54" fmla="*/ 616745 h 1085057"/>
                <a:gd name="connsiteX55" fmla="*/ 1694656 w 1927225"/>
                <a:gd name="connsiteY55" fmla="*/ 569120 h 1085057"/>
                <a:gd name="connsiteX56" fmla="*/ 1720850 w 1927225"/>
                <a:gd name="connsiteY56" fmla="*/ 495301 h 1085057"/>
                <a:gd name="connsiteX57" fmla="*/ 1747043 w 1927225"/>
                <a:gd name="connsiteY57" fmla="*/ 452438 h 1085057"/>
                <a:gd name="connsiteX58" fmla="*/ 1725613 w 1927225"/>
                <a:gd name="connsiteY58" fmla="*/ 407195 h 1085057"/>
                <a:gd name="connsiteX59" fmla="*/ 1716088 w 1927225"/>
                <a:gd name="connsiteY59" fmla="*/ 354807 h 1085057"/>
                <a:gd name="connsiteX60" fmla="*/ 1713706 w 1927225"/>
                <a:gd name="connsiteY60" fmla="*/ 273845 h 1085057"/>
                <a:gd name="connsiteX61" fmla="*/ 1713706 w 1927225"/>
                <a:gd name="connsiteY61" fmla="*/ 233363 h 1085057"/>
                <a:gd name="connsiteX62" fmla="*/ 1739900 w 1927225"/>
                <a:gd name="connsiteY62" fmla="*/ 183357 h 1085057"/>
                <a:gd name="connsiteX63" fmla="*/ 1680369 w 1927225"/>
                <a:gd name="connsiteY63" fmla="*/ 140495 h 1085057"/>
                <a:gd name="connsiteX64" fmla="*/ 1639888 w 1927225"/>
                <a:gd name="connsiteY64" fmla="*/ 161926 h 1085057"/>
                <a:gd name="connsiteX65" fmla="*/ 1558925 w 1927225"/>
                <a:gd name="connsiteY65" fmla="*/ 119063 h 1085057"/>
                <a:gd name="connsiteX66" fmla="*/ 1556544 w 1927225"/>
                <a:gd name="connsiteY66" fmla="*/ 69057 h 1085057"/>
                <a:gd name="connsiteX67" fmla="*/ 1563688 w 1927225"/>
                <a:gd name="connsiteY67" fmla="*/ 19051 h 1085057"/>
                <a:gd name="connsiteX68" fmla="*/ 1592263 w 1927225"/>
                <a:gd name="connsiteY68" fmla="*/ 0 h 1085057"/>
                <a:gd name="connsiteX69" fmla="*/ 34925 w 1927225"/>
                <a:gd name="connsiteY69" fmla="*/ 11907 h 1085057"/>
                <a:gd name="connsiteX0" fmla="*/ 34925 w 1927225"/>
                <a:gd name="connsiteY0" fmla="*/ 14286 h 1087436"/>
                <a:gd name="connsiteX1" fmla="*/ 15875 w 1927225"/>
                <a:gd name="connsiteY1" fmla="*/ 30161 h 1087436"/>
                <a:gd name="connsiteX2" fmla="*/ 3175 w 1927225"/>
                <a:gd name="connsiteY2" fmla="*/ 61911 h 1087436"/>
                <a:gd name="connsiteX3" fmla="*/ 0 w 1927225"/>
                <a:gd name="connsiteY3" fmla="*/ 93661 h 1087436"/>
                <a:gd name="connsiteX4" fmla="*/ 3175 w 1927225"/>
                <a:gd name="connsiteY4" fmla="*/ 125411 h 1087436"/>
                <a:gd name="connsiteX5" fmla="*/ 38100 w 1927225"/>
                <a:gd name="connsiteY5" fmla="*/ 160336 h 1087436"/>
                <a:gd name="connsiteX6" fmla="*/ 82550 w 1927225"/>
                <a:gd name="connsiteY6" fmla="*/ 115886 h 1087436"/>
                <a:gd name="connsiteX7" fmla="*/ 120650 w 1927225"/>
                <a:gd name="connsiteY7" fmla="*/ 160336 h 1087436"/>
                <a:gd name="connsiteX8" fmla="*/ 177800 w 1927225"/>
                <a:gd name="connsiteY8" fmla="*/ 163511 h 1087436"/>
                <a:gd name="connsiteX9" fmla="*/ 222250 w 1927225"/>
                <a:gd name="connsiteY9" fmla="*/ 188911 h 1087436"/>
                <a:gd name="connsiteX10" fmla="*/ 228600 w 1927225"/>
                <a:gd name="connsiteY10" fmla="*/ 217486 h 1087436"/>
                <a:gd name="connsiteX11" fmla="*/ 231775 w 1927225"/>
                <a:gd name="connsiteY11" fmla="*/ 236536 h 1087436"/>
                <a:gd name="connsiteX12" fmla="*/ 228600 w 1927225"/>
                <a:gd name="connsiteY12" fmla="*/ 268286 h 1087436"/>
                <a:gd name="connsiteX13" fmla="*/ 257175 w 1927225"/>
                <a:gd name="connsiteY13" fmla="*/ 296861 h 1087436"/>
                <a:gd name="connsiteX14" fmla="*/ 279400 w 1927225"/>
                <a:gd name="connsiteY14" fmla="*/ 344486 h 1087436"/>
                <a:gd name="connsiteX15" fmla="*/ 279400 w 1927225"/>
                <a:gd name="connsiteY15" fmla="*/ 385761 h 1087436"/>
                <a:gd name="connsiteX16" fmla="*/ 279400 w 1927225"/>
                <a:gd name="connsiteY16" fmla="*/ 417511 h 1087436"/>
                <a:gd name="connsiteX17" fmla="*/ 333375 w 1927225"/>
                <a:gd name="connsiteY17" fmla="*/ 528636 h 1087436"/>
                <a:gd name="connsiteX18" fmla="*/ 346075 w 1927225"/>
                <a:gd name="connsiteY18" fmla="*/ 550861 h 1087436"/>
                <a:gd name="connsiteX19" fmla="*/ 285750 w 1927225"/>
                <a:gd name="connsiteY19" fmla="*/ 569911 h 1087436"/>
                <a:gd name="connsiteX20" fmla="*/ 225425 w 1927225"/>
                <a:gd name="connsiteY20" fmla="*/ 509586 h 1087436"/>
                <a:gd name="connsiteX21" fmla="*/ 184150 w 1927225"/>
                <a:gd name="connsiteY21" fmla="*/ 560386 h 1087436"/>
                <a:gd name="connsiteX22" fmla="*/ 314325 w 1927225"/>
                <a:gd name="connsiteY22" fmla="*/ 671511 h 1087436"/>
                <a:gd name="connsiteX23" fmla="*/ 352425 w 1927225"/>
                <a:gd name="connsiteY23" fmla="*/ 642936 h 1087436"/>
                <a:gd name="connsiteX24" fmla="*/ 403225 w 1927225"/>
                <a:gd name="connsiteY24" fmla="*/ 633411 h 1087436"/>
                <a:gd name="connsiteX25" fmla="*/ 469900 w 1927225"/>
                <a:gd name="connsiteY25" fmla="*/ 642936 h 1087436"/>
                <a:gd name="connsiteX26" fmla="*/ 615950 w 1927225"/>
                <a:gd name="connsiteY26" fmla="*/ 592136 h 1087436"/>
                <a:gd name="connsiteX27" fmla="*/ 803275 w 1927225"/>
                <a:gd name="connsiteY27" fmla="*/ 525461 h 1087436"/>
                <a:gd name="connsiteX28" fmla="*/ 911225 w 1927225"/>
                <a:gd name="connsiteY28" fmla="*/ 582611 h 1087436"/>
                <a:gd name="connsiteX29" fmla="*/ 1016000 w 1927225"/>
                <a:gd name="connsiteY29" fmla="*/ 665161 h 1087436"/>
                <a:gd name="connsiteX30" fmla="*/ 1092200 w 1927225"/>
                <a:gd name="connsiteY30" fmla="*/ 614361 h 1087436"/>
                <a:gd name="connsiteX31" fmla="*/ 1171575 w 1927225"/>
                <a:gd name="connsiteY31" fmla="*/ 649286 h 1087436"/>
                <a:gd name="connsiteX32" fmla="*/ 1200150 w 1927225"/>
                <a:gd name="connsiteY32" fmla="*/ 655636 h 1087436"/>
                <a:gd name="connsiteX33" fmla="*/ 1203325 w 1927225"/>
                <a:gd name="connsiteY33" fmla="*/ 741361 h 1087436"/>
                <a:gd name="connsiteX34" fmla="*/ 1219200 w 1927225"/>
                <a:gd name="connsiteY34" fmla="*/ 776286 h 1087436"/>
                <a:gd name="connsiteX35" fmla="*/ 1238250 w 1927225"/>
                <a:gd name="connsiteY35" fmla="*/ 801686 h 1087436"/>
                <a:gd name="connsiteX36" fmla="*/ 1231900 w 1927225"/>
                <a:gd name="connsiteY36" fmla="*/ 881061 h 1087436"/>
                <a:gd name="connsiteX37" fmla="*/ 1212850 w 1927225"/>
                <a:gd name="connsiteY37" fmla="*/ 925511 h 1087436"/>
                <a:gd name="connsiteX38" fmla="*/ 1209675 w 1927225"/>
                <a:gd name="connsiteY38" fmla="*/ 954086 h 1087436"/>
                <a:gd name="connsiteX39" fmla="*/ 1282700 w 1927225"/>
                <a:gd name="connsiteY39" fmla="*/ 960436 h 1087436"/>
                <a:gd name="connsiteX40" fmla="*/ 1311275 w 1927225"/>
                <a:gd name="connsiteY40" fmla="*/ 947736 h 1087436"/>
                <a:gd name="connsiteX41" fmla="*/ 1352550 w 1927225"/>
                <a:gd name="connsiteY41" fmla="*/ 928686 h 1087436"/>
                <a:gd name="connsiteX42" fmla="*/ 1425575 w 1927225"/>
                <a:gd name="connsiteY42" fmla="*/ 963611 h 1087436"/>
                <a:gd name="connsiteX43" fmla="*/ 1457325 w 1927225"/>
                <a:gd name="connsiteY43" fmla="*/ 919161 h 1087436"/>
                <a:gd name="connsiteX44" fmla="*/ 1555750 w 1927225"/>
                <a:gd name="connsiteY44" fmla="*/ 915986 h 1087436"/>
                <a:gd name="connsiteX45" fmla="*/ 1616075 w 1927225"/>
                <a:gd name="connsiteY45" fmla="*/ 969961 h 1087436"/>
                <a:gd name="connsiteX46" fmla="*/ 1676400 w 1927225"/>
                <a:gd name="connsiteY46" fmla="*/ 900111 h 1087436"/>
                <a:gd name="connsiteX47" fmla="*/ 1895475 w 1927225"/>
                <a:gd name="connsiteY47" fmla="*/ 1087436 h 1087436"/>
                <a:gd name="connsiteX48" fmla="*/ 1895475 w 1927225"/>
                <a:gd name="connsiteY48" fmla="*/ 1087436 h 1087436"/>
                <a:gd name="connsiteX49" fmla="*/ 1927225 w 1927225"/>
                <a:gd name="connsiteY49" fmla="*/ 1065211 h 1087436"/>
                <a:gd name="connsiteX50" fmla="*/ 1895475 w 1927225"/>
                <a:gd name="connsiteY50" fmla="*/ 906461 h 1087436"/>
                <a:gd name="connsiteX51" fmla="*/ 1778000 w 1927225"/>
                <a:gd name="connsiteY51" fmla="*/ 852486 h 1087436"/>
                <a:gd name="connsiteX52" fmla="*/ 1698625 w 1927225"/>
                <a:gd name="connsiteY52" fmla="*/ 776286 h 1087436"/>
                <a:gd name="connsiteX53" fmla="*/ 1679575 w 1927225"/>
                <a:gd name="connsiteY53" fmla="*/ 658811 h 1087436"/>
                <a:gd name="connsiteX54" fmla="*/ 1673225 w 1927225"/>
                <a:gd name="connsiteY54" fmla="*/ 619124 h 1087436"/>
                <a:gd name="connsiteX55" fmla="*/ 1694656 w 1927225"/>
                <a:gd name="connsiteY55" fmla="*/ 571499 h 1087436"/>
                <a:gd name="connsiteX56" fmla="*/ 1720850 w 1927225"/>
                <a:gd name="connsiteY56" fmla="*/ 497680 h 1087436"/>
                <a:gd name="connsiteX57" fmla="*/ 1747043 w 1927225"/>
                <a:gd name="connsiteY57" fmla="*/ 454817 h 1087436"/>
                <a:gd name="connsiteX58" fmla="*/ 1725613 w 1927225"/>
                <a:gd name="connsiteY58" fmla="*/ 409574 h 1087436"/>
                <a:gd name="connsiteX59" fmla="*/ 1716088 w 1927225"/>
                <a:gd name="connsiteY59" fmla="*/ 357186 h 1087436"/>
                <a:gd name="connsiteX60" fmla="*/ 1713706 w 1927225"/>
                <a:gd name="connsiteY60" fmla="*/ 276224 h 1087436"/>
                <a:gd name="connsiteX61" fmla="*/ 1713706 w 1927225"/>
                <a:gd name="connsiteY61" fmla="*/ 235742 h 1087436"/>
                <a:gd name="connsiteX62" fmla="*/ 1739900 w 1927225"/>
                <a:gd name="connsiteY62" fmla="*/ 185736 h 1087436"/>
                <a:gd name="connsiteX63" fmla="*/ 1680369 w 1927225"/>
                <a:gd name="connsiteY63" fmla="*/ 142874 h 1087436"/>
                <a:gd name="connsiteX64" fmla="*/ 1639888 w 1927225"/>
                <a:gd name="connsiteY64" fmla="*/ 164305 h 1087436"/>
                <a:gd name="connsiteX65" fmla="*/ 1558925 w 1927225"/>
                <a:gd name="connsiteY65" fmla="*/ 121442 h 1087436"/>
                <a:gd name="connsiteX66" fmla="*/ 1556544 w 1927225"/>
                <a:gd name="connsiteY66" fmla="*/ 71436 h 1087436"/>
                <a:gd name="connsiteX67" fmla="*/ 1563688 w 1927225"/>
                <a:gd name="connsiteY67" fmla="*/ 21430 h 1087436"/>
                <a:gd name="connsiteX68" fmla="*/ 1592263 w 1927225"/>
                <a:gd name="connsiteY68" fmla="*/ 2379 h 1087436"/>
                <a:gd name="connsiteX69" fmla="*/ 1518444 w 1927225"/>
                <a:gd name="connsiteY69" fmla="*/ 0 h 1087436"/>
                <a:gd name="connsiteX70" fmla="*/ 34925 w 1927225"/>
                <a:gd name="connsiteY70" fmla="*/ 14286 h 1087436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34925 w 1927225"/>
                <a:gd name="connsiteY70" fmla="*/ 47624 h 1120774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1508919 w 1927225"/>
                <a:gd name="connsiteY70" fmla="*/ 2381 h 1120774"/>
                <a:gd name="connsiteX71" fmla="*/ 34925 w 1927225"/>
                <a:gd name="connsiteY71" fmla="*/ 47624 h 112077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34925 w 1927225"/>
                <a:gd name="connsiteY71" fmla="*/ 85725 h 1158875"/>
                <a:gd name="connsiteX0" fmla="*/ 34925 w 1927225"/>
                <a:gd name="connsiteY0" fmla="*/ 88104 h 1161254"/>
                <a:gd name="connsiteX1" fmla="*/ 15875 w 1927225"/>
                <a:gd name="connsiteY1" fmla="*/ 103979 h 1161254"/>
                <a:gd name="connsiteX2" fmla="*/ 3175 w 1927225"/>
                <a:gd name="connsiteY2" fmla="*/ 135729 h 1161254"/>
                <a:gd name="connsiteX3" fmla="*/ 0 w 1927225"/>
                <a:gd name="connsiteY3" fmla="*/ 167479 h 1161254"/>
                <a:gd name="connsiteX4" fmla="*/ 3175 w 1927225"/>
                <a:gd name="connsiteY4" fmla="*/ 199229 h 1161254"/>
                <a:gd name="connsiteX5" fmla="*/ 38100 w 1927225"/>
                <a:gd name="connsiteY5" fmla="*/ 234154 h 1161254"/>
                <a:gd name="connsiteX6" fmla="*/ 82550 w 1927225"/>
                <a:gd name="connsiteY6" fmla="*/ 189704 h 1161254"/>
                <a:gd name="connsiteX7" fmla="*/ 120650 w 1927225"/>
                <a:gd name="connsiteY7" fmla="*/ 234154 h 1161254"/>
                <a:gd name="connsiteX8" fmla="*/ 177800 w 1927225"/>
                <a:gd name="connsiteY8" fmla="*/ 237329 h 1161254"/>
                <a:gd name="connsiteX9" fmla="*/ 222250 w 1927225"/>
                <a:gd name="connsiteY9" fmla="*/ 262729 h 1161254"/>
                <a:gd name="connsiteX10" fmla="*/ 228600 w 1927225"/>
                <a:gd name="connsiteY10" fmla="*/ 291304 h 1161254"/>
                <a:gd name="connsiteX11" fmla="*/ 231775 w 1927225"/>
                <a:gd name="connsiteY11" fmla="*/ 310354 h 1161254"/>
                <a:gd name="connsiteX12" fmla="*/ 228600 w 1927225"/>
                <a:gd name="connsiteY12" fmla="*/ 342104 h 1161254"/>
                <a:gd name="connsiteX13" fmla="*/ 257175 w 1927225"/>
                <a:gd name="connsiteY13" fmla="*/ 370679 h 1161254"/>
                <a:gd name="connsiteX14" fmla="*/ 279400 w 1927225"/>
                <a:gd name="connsiteY14" fmla="*/ 418304 h 1161254"/>
                <a:gd name="connsiteX15" fmla="*/ 279400 w 1927225"/>
                <a:gd name="connsiteY15" fmla="*/ 459579 h 1161254"/>
                <a:gd name="connsiteX16" fmla="*/ 279400 w 1927225"/>
                <a:gd name="connsiteY16" fmla="*/ 491329 h 1161254"/>
                <a:gd name="connsiteX17" fmla="*/ 333375 w 1927225"/>
                <a:gd name="connsiteY17" fmla="*/ 602454 h 1161254"/>
                <a:gd name="connsiteX18" fmla="*/ 346075 w 1927225"/>
                <a:gd name="connsiteY18" fmla="*/ 624679 h 1161254"/>
                <a:gd name="connsiteX19" fmla="*/ 285750 w 1927225"/>
                <a:gd name="connsiteY19" fmla="*/ 643729 h 1161254"/>
                <a:gd name="connsiteX20" fmla="*/ 225425 w 1927225"/>
                <a:gd name="connsiteY20" fmla="*/ 583404 h 1161254"/>
                <a:gd name="connsiteX21" fmla="*/ 184150 w 1927225"/>
                <a:gd name="connsiteY21" fmla="*/ 634204 h 1161254"/>
                <a:gd name="connsiteX22" fmla="*/ 314325 w 1927225"/>
                <a:gd name="connsiteY22" fmla="*/ 745329 h 1161254"/>
                <a:gd name="connsiteX23" fmla="*/ 352425 w 1927225"/>
                <a:gd name="connsiteY23" fmla="*/ 716754 h 1161254"/>
                <a:gd name="connsiteX24" fmla="*/ 403225 w 1927225"/>
                <a:gd name="connsiteY24" fmla="*/ 707229 h 1161254"/>
                <a:gd name="connsiteX25" fmla="*/ 469900 w 1927225"/>
                <a:gd name="connsiteY25" fmla="*/ 716754 h 1161254"/>
                <a:gd name="connsiteX26" fmla="*/ 615950 w 1927225"/>
                <a:gd name="connsiteY26" fmla="*/ 665954 h 1161254"/>
                <a:gd name="connsiteX27" fmla="*/ 803275 w 1927225"/>
                <a:gd name="connsiteY27" fmla="*/ 599279 h 1161254"/>
                <a:gd name="connsiteX28" fmla="*/ 911225 w 1927225"/>
                <a:gd name="connsiteY28" fmla="*/ 656429 h 1161254"/>
                <a:gd name="connsiteX29" fmla="*/ 1016000 w 1927225"/>
                <a:gd name="connsiteY29" fmla="*/ 738979 h 1161254"/>
                <a:gd name="connsiteX30" fmla="*/ 1092200 w 1927225"/>
                <a:gd name="connsiteY30" fmla="*/ 688179 h 1161254"/>
                <a:gd name="connsiteX31" fmla="*/ 1171575 w 1927225"/>
                <a:gd name="connsiteY31" fmla="*/ 723104 h 1161254"/>
                <a:gd name="connsiteX32" fmla="*/ 1200150 w 1927225"/>
                <a:gd name="connsiteY32" fmla="*/ 729454 h 1161254"/>
                <a:gd name="connsiteX33" fmla="*/ 1203325 w 1927225"/>
                <a:gd name="connsiteY33" fmla="*/ 815179 h 1161254"/>
                <a:gd name="connsiteX34" fmla="*/ 1219200 w 1927225"/>
                <a:gd name="connsiteY34" fmla="*/ 850104 h 1161254"/>
                <a:gd name="connsiteX35" fmla="*/ 1238250 w 1927225"/>
                <a:gd name="connsiteY35" fmla="*/ 875504 h 1161254"/>
                <a:gd name="connsiteX36" fmla="*/ 1231900 w 1927225"/>
                <a:gd name="connsiteY36" fmla="*/ 954879 h 1161254"/>
                <a:gd name="connsiteX37" fmla="*/ 1212850 w 1927225"/>
                <a:gd name="connsiteY37" fmla="*/ 999329 h 1161254"/>
                <a:gd name="connsiteX38" fmla="*/ 1209675 w 1927225"/>
                <a:gd name="connsiteY38" fmla="*/ 1027904 h 1161254"/>
                <a:gd name="connsiteX39" fmla="*/ 1282700 w 1927225"/>
                <a:gd name="connsiteY39" fmla="*/ 1034254 h 1161254"/>
                <a:gd name="connsiteX40" fmla="*/ 1311275 w 1927225"/>
                <a:gd name="connsiteY40" fmla="*/ 1021554 h 1161254"/>
                <a:gd name="connsiteX41" fmla="*/ 1352550 w 1927225"/>
                <a:gd name="connsiteY41" fmla="*/ 1002504 h 1161254"/>
                <a:gd name="connsiteX42" fmla="*/ 1425575 w 1927225"/>
                <a:gd name="connsiteY42" fmla="*/ 1037429 h 1161254"/>
                <a:gd name="connsiteX43" fmla="*/ 1457325 w 1927225"/>
                <a:gd name="connsiteY43" fmla="*/ 992979 h 1161254"/>
                <a:gd name="connsiteX44" fmla="*/ 1555750 w 1927225"/>
                <a:gd name="connsiteY44" fmla="*/ 989804 h 1161254"/>
                <a:gd name="connsiteX45" fmla="*/ 1616075 w 1927225"/>
                <a:gd name="connsiteY45" fmla="*/ 1043779 h 1161254"/>
                <a:gd name="connsiteX46" fmla="*/ 1676400 w 1927225"/>
                <a:gd name="connsiteY46" fmla="*/ 973929 h 1161254"/>
                <a:gd name="connsiteX47" fmla="*/ 1895475 w 1927225"/>
                <a:gd name="connsiteY47" fmla="*/ 1161254 h 1161254"/>
                <a:gd name="connsiteX48" fmla="*/ 1895475 w 1927225"/>
                <a:gd name="connsiteY48" fmla="*/ 1161254 h 1161254"/>
                <a:gd name="connsiteX49" fmla="*/ 1927225 w 1927225"/>
                <a:gd name="connsiteY49" fmla="*/ 1139029 h 1161254"/>
                <a:gd name="connsiteX50" fmla="*/ 1895475 w 1927225"/>
                <a:gd name="connsiteY50" fmla="*/ 980279 h 1161254"/>
                <a:gd name="connsiteX51" fmla="*/ 1778000 w 1927225"/>
                <a:gd name="connsiteY51" fmla="*/ 926304 h 1161254"/>
                <a:gd name="connsiteX52" fmla="*/ 1698625 w 1927225"/>
                <a:gd name="connsiteY52" fmla="*/ 850104 h 1161254"/>
                <a:gd name="connsiteX53" fmla="*/ 1679575 w 1927225"/>
                <a:gd name="connsiteY53" fmla="*/ 732629 h 1161254"/>
                <a:gd name="connsiteX54" fmla="*/ 1673225 w 1927225"/>
                <a:gd name="connsiteY54" fmla="*/ 692942 h 1161254"/>
                <a:gd name="connsiteX55" fmla="*/ 1694656 w 1927225"/>
                <a:gd name="connsiteY55" fmla="*/ 645317 h 1161254"/>
                <a:gd name="connsiteX56" fmla="*/ 1720850 w 1927225"/>
                <a:gd name="connsiteY56" fmla="*/ 571498 h 1161254"/>
                <a:gd name="connsiteX57" fmla="*/ 1747043 w 1927225"/>
                <a:gd name="connsiteY57" fmla="*/ 528635 h 1161254"/>
                <a:gd name="connsiteX58" fmla="*/ 1725613 w 1927225"/>
                <a:gd name="connsiteY58" fmla="*/ 483392 h 1161254"/>
                <a:gd name="connsiteX59" fmla="*/ 1716088 w 1927225"/>
                <a:gd name="connsiteY59" fmla="*/ 431004 h 1161254"/>
                <a:gd name="connsiteX60" fmla="*/ 1713706 w 1927225"/>
                <a:gd name="connsiteY60" fmla="*/ 350042 h 1161254"/>
                <a:gd name="connsiteX61" fmla="*/ 1713706 w 1927225"/>
                <a:gd name="connsiteY61" fmla="*/ 309560 h 1161254"/>
                <a:gd name="connsiteX62" fmla="*/ 1739900 w 1927225"/>
                <a:gd name="connsiteY62" fmla="*/ 259554 h 1161254"/>
                <a:gd name="connsiteX63" fmla="*/ 1680369 w 1927225"/>
                <a:gd name="connsiteY63" fmla="*/ 216692 h 1161254"/>
                <a:gd name="connsiteX64" fmla="*/ 1639888 w 1927225"/>
                <a:gd name="connsiteY64" fmla="*/ 238123 h 1161254"/>
                <a:gd name="connsiteX65" fmla="*/ 1558925 w 1927225"/>
                <a:gd name="connsiteY65" fmla="*/ 195260 h 1161254"/>
                <a:gd name="connsiteX66" fmla="*/ 1556544 w 1927225"/>
                <a:gd name="connsiteY66" fmla="*/ 145254 h 1161254"/>
                <a:gd name="connsiteX67" fmla="*/ 1563688 w 1927225"/>
                <a:gd name="connsiteY67" fmla="*/ 95248 h 1161254"/>
                <a:gd name="connsiteX68" fmla="*/ 1592263 w 1927225"/>
                <a:gd name="connsiteY68" fmla="*/ 76197 h 1161254"/>
                <a:gd name="connsiteX69" fmla="*/ 1537494 w 1927225"/>
                <a:gd name="connsiteY69" fmla="*/ 40480 h 1161254"/>
                <a:gd name="connsiteX70" fmla="*/ 1497013 w 1927225"/>
                <a:gd name="connsiteY70" fmla="*/ 2379 h 1161254"/>
                <a:gd name="connsiteX71" fmla="*/ 1427956 w 1927225"/>
                <a:gd name="connsiteY71" fmla="*/ 0 h 1161254"/>
                <a:gd name="connsiteX72" fmla="*/ 34925 w 1927225"/>
                <a:gd name="connsiteY72" fmla="*/ 88104 h 116125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34925 w 1927225"/>
                <a:gd name="connsiteY7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6050 w 1927225"/>
                <a:gd name="connsiteY72" fmla="*/ 40483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77950 w 1927225"/>
                <a:gd name="connsiteY73" fmla="*/ 47627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56519 w 1927225"/>
                <a:gd name="connsiteY74" fmla="*/ 66677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89844 w 1927225"/>
                <a:gd name="connsiteY75" fmla="*/ 23815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185069 w 1927225"/>
                <a:gd name="connsiteY76" fmla="*/ 138115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4106 w 1927225"/>
                <a:gd name="connsiteY77" fmla="*/ 2000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1244 w 1927225"/>
                <a:gd name="connsiteY78" fmla="*/ 119065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27906 w 1927225"/>
                <a:gd name="connsiteY79" fmla="*/ 57152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73138 w 1927225"/>
                <a:gd name="connsiteY80" fmla="*/ 80965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87413 w 1927225"/>
                <a:gd name="connsiteY81" fmla="*/ 50008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08819 w 1927225"/>
                <a:gd name="connsiteY82" fmla="*/ 119065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54050 w 1927225"/>
                <a:gd name="connsiteY83" fmla="*/ 121446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44513 w 1927225"/>
                <a:gd name="connsiteY84" fmla="*/ 176215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0700 w 1927225"/>
                <a:gd name="connsiteY85" fmla="*/ 176215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415925 w 1927225"/>
                <a:gd name="connsiteY86" fmla="*/ 185740 h 1158875"/>
                <a:gd name="connsiteX87" fmla="*/ 34925 w 1927225"/>
                <a:gd name="connsiteY8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85725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97050 w 1927225"/>
                <a:gd name="connsiteY47" fmla="*/ 1073946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63712 w 1927225"/>
                <a:gd name="connsiteY47" fmla="*/ 1085852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27225" h="1158875">
                  <a:moveTo>
                    <a:pt x="34925" y="90487"/>
                  </a:moveTo>
                  <a:lnTo>
                    <a:pt x="15875" y="101600"/>
                  </a:lnTo>
                  <a:lnTo>
                    <a:pt x="3175" y="133350"/>
                  </a:lnTo>
                  <a:lnTo>
                    <a:pt x="0" y="165100"/>
                  </a:lnTo>
                  <a:lnTo>
                    <a:pt x="3175" y="196850"/>
                  </a:lnTo>
                  <a:lnTo>
                    <a:pt x="38100" y="231775"/>
                  </a:lnTo>
                  <a:lnTo>
                    <a:pt x="82550" y="187325"/>
                  </a:lnTo>
                  <a:lnTo>
                    <a:pt x="120650" y="231775"/>
                  </a:lnTo>
                  <a:lnTo>
                    <a:pt x="177800" y="234950"/>
                  </a:lnTo>
                  <a:lnTo>
                    <a:pt x="222250" y="260350"/>
                  </a:lnTo>
                  <a:lnTo>
                    <a:pt x="228600" y="288925"/>
                  </a:lnTo>
                  <a:lnTo>
                    <a:pt x="231775" y="307975"/>
                  </a:lnTo>
                  <a:lnTo>
                    <a:pt x="228600" y="339725"/>
                  </a:lnTo>
                  <a:lnTo>
                    <a:pt x="257175" y="368300"/>
                  </a:lnTo>
                  <a:lnTo>
                    <a:pt x="279400" y="415925"/>
                  </a:lnTo>
                  <a:lnTo>
                    <a:pt x="279400" y="457200"/>
                  </a:lnTo>
                  <a:lnTo>
                    <a:pt x="279400" y="488950"/>
                  </a:lnTo>
                  <a:lnTo>
                    <a:pt x="333375" y="600075"/>
                  </a:lnTo>
                  <a:lnTo>
                    <a:pt x="346075" y="622300"/>
                  </a:lnTo>
                  <a:lnTo>
                    <a:pt x="285750" y="641350"/>
                  </a:lnTo>
                  <a:lnTo>
                    <a:pt x="225425" y="581025"/>
                  </a:lnTo>
                  <a:lnTo>
                    <a:pt x="184150" y="631825"/>
                  </a:lnTo>
                  <a:lnTo>
                    <a:pt x="314325" y="742950"/>
                  </a:lnTo>
                  <a:lnTo>
                    <a:pt x="352425" y="714375"/>
                  </a:lnTo>
                  <a:lnTo>
                    <a:pt x="403225" y="704850"/>
                  </a:lnTo>
                  <a:lnTo>
                    <a:pt x="469900" y="714375"/>
                  </a:lnTo>
                  <a:lnTo>
                    <a:pt x="615950" y="663575"/>
                  </a:lnTo>
                  <a:lnTo>
                    <a:pt x="803275" y="596900"/>
                  </a:lnTo>
                  <a:lnTo>
                    <a:pt x="911225" y="654050"/>
                  </a:lnTo>
                  <a:lnTo>
                    <a:pt x="1016000" y="736600"/>
                  </a:lnTo>
                  <a:lnTo>
                    <a:pt x="1092200" y="685800"/>
                  </a:lnTo>
                  <a:lnTo>
                    <a:pt x="1171575" y="720725"/>
                  </a:lnTo>
                  <a:lnTo>
                    <a:pt x="1200150" y="727075"/>
                  </a:lnTo>
                  <a:lnTo>
                    <a:pt x="1203325" y="812800"/>
                  </a:lnTo>
                  <a:lnTo>
                    <a:pt x="1219200" y="847725"/>
                  </a:lnTo>
                  <a:lnTo>
                    <a:pt x="1238250" y="873125"/>
                  </a:lnTo>
                  <a:lnTo>
                    <a:pt x="1231900" y="952500"/>
                  </a:lnTo>
                  <a:lnTo>
                    <a:pt x="1212850" y="996950"/>
                  </a:lnTo>
                  <a:lnTo>
                    <a:pt x="1209675" y="1025525"/>
                  </a:lnTo>
                  <a:lnTo>
                    <a:pt x="1282700" y="1031875"/>
                  </a:lnTo>
                  <a:lnTo>
                    <a:pt x="1311275" y="1019175"/>
                  </a:lnTo>
                  <a:lnTo>
                    <a:pt x="1352550" y="1000125"/>
                  </a:lnTo>
                  <a:lnTo>
                    <a:pt x="1425575" y="1035050"/>
                  </a:lnTo>
                  <a:lnTo>
                    <a:pt x="1457325" y="990600"/>
                  </a:lnTo>
                  <a:lnTo>
                    <a:pt x="1555750" y="987425"/>
                  </a:lnTo>
                  <a:lnTo>
                    <a:pt x="1616075" y="1041400"/>
                  </a:lnTo>
                  <a:lnTo>
                    <a:pt x="1676400" y="971550"/>
                  </a:lnTo>
                  <a:lnTo>
                    <a:pt x="1763712" y="1085852"/>
                  </a:lnTo>
                  <a:lnTo>
                    <a:pt x="1895475" y="1158875"/>
                  </a:lnTo>
                  <a:lnTo>
                    <a:pt x="1895475" y="1158875"/>
                  </a:lnTo>
                  <a:lnTo>
                    <a:pt x="1927225" y="1136650"/>
                  </a:lnTo>
                  <a:lnTo>
                    <a:pt x="1895475" y="977900"/>
                  </a:lnTo>
                  <a:lnTo>
                    <a:pt x="1778000" y="923925"/>
                  </a:lnTo>
                  <a:lnTo>
                    <a:pt x="1698625" y="847725"/>
                  </a:lnTo>
                  <a:lnTo>
                    <a:pt x="1679575" y="730250"/>
                  </a:lnTo>
                  <a:lnTo>
                    <a:pt x="1673225" y="690563"/>
                  </a:lnTo>
                  <a:lnTo>
                    <a:pt x="1694656" y="642938"/>
                  </a:lnTo>
                  <a:lnTo>
                    <a:pt x="1720850" y="569119"/>
                  </a:lnTo>
                  <a:lnTo>
                    <a:pt x="1747043" y="526256"/>
                  </a:lnTo>
                  <a:lnTo>
                    <a:pt x="1725613" y="481013"/>
                  </a:lnTo>
                  <a:lnTo>
                    <a:pt x="1716088" y="428625"/>
                  </a:lnTo>
                  <a:lnTo>
                    <a:pt x="1713706" y="347663"/>
                  </a:lnTo>
                  <a:lnTo>
                    <a:pt x="1713706" y="307181"/>
                  </a:lnTo>
                  <a:lnTo>
                    <a:pt x="1739900" y="257175"/>
                  </a:lnTo>
                  <a:lnTo>
                    <a:pt x="1680369" y="214313"/>
                  </a:lnTo>
                  <a:lnTo>
                    <a:pt x="1639888" y="235744"/>
                  </a:lnTo>
                  <a:lnTo>
                    <a:pt x="1558925" y="192881"/>
                  </a:lnTo>
                  <a:lnTo>
                    <a:pt x="1556544" y="142875"/>
                  </a:lnTo>
                  <a:lnTo>
                    <a:pt x="1563688" y="92869"/>
                  </a:lnTo>
                  <a:lnTo>
                    <a:pt x="1592263" y="73818"/>
                  </a:lnTo>
                  <a:lnTo>
                    <a:pt x="1537494" y="38101"/>
                  </a:lnTo>
                  <a:lnTo>
                    <a:pt x="1497013" y="0"/>
                  </a:lnTo>
                  <a:lnTo>
                    <a:pt x="1470819" y="40483"/>
                  </a:lnTo>
                  <a:lnTo>
                    <a:pt x="1411288" y="45245"/>
                  </a:lnTo>
                  <a:lnTo>
                    <a:pt x="1394619" y="61915"/>
                  </a:lnTo>
                  <a:lnTo>
                    <a:pt x="1349375" y="23814"/>
                  </a:lnTo>
                  <a:lnTo>
                    <a:pt x="1261269" y="145258"/>
                  </a:lnTo>
                  <a:lnTo>
                    <a:pt x="1208881" y="207171"/>
                  </a:lnTo>
                  <a:lnTo>
                    <a:pt x="1106488" y="123827"/>
                  </a:lnTo>
                  <a:lnTo>
                    <a:pt x="1068387" y="54771"/>
                  </a:lnTo>
                  <a:lnTo>
                    <a:pt x="1030288" y="83346"/>
                  </a:lnTo>
                  <a:lnTo>
                    <a:pt x="961231" y="47627"/>
                  </a:lnTo>
                  <a:lnTo>
                    <a:pt x="863600" y="128590"/>
                  </a:lnTo>
                  <a:lnTo>
                    <a:pt x="737394" y="126208"/>
                  </a:lnTo>
                  <a:lnTo>
                    <a:pt x="625475" y="195265"/>
                  </a:lnTo>
                  <a:lnTo>
                    <a:pt x="575469" y="188121"/>
                  </a:lnTo>
                  <a:lnTo>
                    <a:pt x="523081" y="211933"/>
                  </a:lnTo>
                  <a:lnTo>
                    <a:pt x="311150" y="92871"/>
                  </a:lnTo>
                  <a:lnTo>
                    <a:pt x="34925" y="9048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>
                <a:solidFill>
                  <a:prstClr val="black"/>
                </a:solidFill>
              </a:endParaRPr>
            </a:p>
          </p:txBody>
        </p:sp>
        <p:sp>
          <p:nvSpPr>
            <p:cNvPr id="16" name="Freeform 141"/>
            <p:cNvSpPr/>
            <p:nvPr/>
          </p:nvSpPr>
          <p:spPr bwMode="auto">
            <a:xfrm>
              <a:off x="5732804" y="4543860"/>
              <a:ext cx="629153" cy="718422"/>
            </a:xfrm>
            <a:custGeom>
              <a:avLst/>
              <a:gdLst>
                <a:gd name="connsiteX0" fmla="*/ 1178719 w 1538288"/>
                <a:gd name="connsiteY0" fmla="*/ 1697831 h 1707356"/>
                <a:gd name="connsiteX1" fmla="*/ 1345406 w 1538288"/>
                <a:gd name="connsiteY1" fmla="*/ 519112 h 1707356"/>
                <a:gd name="connsiteX2" fmla="*/ 1538288 w 1538288"/>
                <a:gd name="connsiteY2" fmla="*/ 471487 h 1707356"/>
                <a:gd name="connsiteX3" fmla="*/ 1514475 w 1538288"/>
                <a:gd name="connsiteY3" fmla="*/ 169069 h 1707356"/>
                <a:gd name="connsiteX4" fmla="*/ 1478756 w 1538288"/>
                <a:gd name="connsiteY4" fmla="*/ 185737 h 1707356"/>
                <a:gd name="connsiteX5" fmla="*/ 1345406 w 1538288"/>
                <a:gd name="connsiteY5" fmla="*/ 111919 h 1707356"/>
                <a:gd name="connsiteX6" fmla="*/ 1262063 w 1538288"/>
                <a:gd name="connsiteY6" fmla="*/ 0 h 1707356"/>
                <a:gd name="connsiteX7" fmla="*/ 1202531 w 1538288"/>
                <a:gd name="connsiteY7" fmla="*/ 64294 h 1707356"/>
                <a:gd name="connsiteX8" fmla="*/ 1138238 w 1538288"/>
                <a:gd name="connsiteY8" fmla="*/ 14287 h 1707356"/>
                <a:gd name="connsiteX9" fmla="*/ 1038225 w 1538288"/>
                <a:gd name="connsiteY9" fmla="*/ 19050 h 1707356"/>
                <a:gd name="connsiteX10" fmla="*/ 1009650 w 1538288"/>
                <a:gd name="connsiteY10" fmla="*/ 57150 h 1707356"/>
                <a:gd name="connsiteX11" fmla="*/ 938213 w 1538288"/>
                <a:gd name="connsiteY11" fmla="*/ 28575 h 1707356"/>
                <a:gd name="connsiteX12" fmla="*/ 869156 w 1538288"/>
                <a:gd name="connsiteY12" fmla="*/ 59531 h 1707356"/>
                <a:gd name="connsiteX13" fmla="*/ 800100 w 1538288"/>
                <a:gd name="connsiteY13" fmla="*/ 57150 h 1707356"/>
                <a:gd name="connsiteX14" fmla="*/ 750094 w 1538288"/>
                <a:gd name="connsiteY14" fmla="*/ 109537 h 1707356"/>
                <a:gd name="connsiteX15" fmla="*/ 716756 w 1538288"/>
                <a:gd name="connsiteY15" fmla="*/ 164306 h 1707356"/>
                <a:gd name="connsiteX16" fmla="*/ 714375 w 1538288"/>
                <a:gd name="connsiteY16" fmla="*/ 202406 h 1707356"/>
                <a:gd name="connsiteX17" fmla="*/ 731044 w 1538288"/>
                <a:gd name="connsiteY17" fmla="*/ 245269 h 1707356"/>
                <a:gd name="connsiteX18" fmla="*/ 750094 w 1538288"/>
                <a:gd name="connsiteY18" fmla="*/ 278606 h 1707356"/>
                <a:gd name="connsiteX19" fmla="*/ 783431 w 1538288"/>
                <a:gd name="connsiteY19" fmla="*/ 278606 h 1707356"/>
                <a:gd name="connsiteX20" fmla="*/ 800100 w 1538288"/>
                <a:gd name="connsiteY20" fmla="*/ 311944 h 1707356"/>
                <a:gd name="connsiteX21" fmla="*/ 831056 w 1538288"/>
                <a:gd name="connsiteY21" fmla="*/ 352425 h 1707356"/>
                <a:gd name="connsiteX22" fmla="*/ 857250 w 1538288"/>
                <a:gd name="connsiteY22" fmla="*/ 326231 h 1707356"/>
                <a:gd name="connsiteX23" fmla="*/ 857250 w 1538288"/>
                <a:gd name="connsiteY23" fmla="*/ 297656 h 1707356"/>
                <a:gd name="connsiteX24" fmla="*/ 897731 w 1538288"/>
                <a:gd name="connsiteY24" fmla="*/ 290512 h 1707356"/>
                <a:gd name="connsiteX25" fmla="*/ 935831 w 1538288"/>
                <a:gd name="connsiteY25" fmla="*/ 250031 h 1707356"/>
                <a:gd name="connsiteX26" fmla="*/ 976313 w 1538288"/>
                <a:gd name="connsiteY26" fmla="*/ 290512 h 1707356"/>
                <a:gd name="connsiteX27" fmla="*/ 983456 w 1538288"/>
                <a:gd name="connsiteY27" fmla="*/ 297656 h 1707356"/>
                <a:gd name="connsiteX28" fmla="*/ 952500 w 1538288"/>
                <a:gd name="connsiteY28" fmla="*/ 345281 h 1707356"/>
                <a:gd name="connsiteX29" fmla="*/ 1000125 w 1538288"/>
                <a:gd name="connsiteY29" fmla="*/ 426244 h 1707356"/>
                <a:gd name="connsiteX30" fmla="*/ 945356 w 1538288"/>
                <a:gd name="connsiteY30" fmla="*/ 435769 h 1707356"/>
                <a:gd name="connsiteX31" fmla="*/ 895350 w 1538288"/>
                <a:gd name="connsiteY31" fmla="*/ 438150 h 1707356"/>
                <a:gd name="connsiteX32" fmla="*/ 866775 w 1538288"/>
                <a:gd name="connsiteY32" fmla="*/ 416719 h 1707356"/>
                <a:gd name="connsiteX33" fmla="*/ 888206 w 1538288"/>
                <a:gd name="connsiteY33" fmla="*/ 383381 h 1707356"/>
                <a:gd name="connsiteX34" fmla="*/ 916781 w 1538288"/>
                <a:gd name="connsiteY34" fmla="*/ 388144 h 1707356"/>
                <a:gd name="connsiteX35" fmla="*/ 938213 w 1538288"/>
                <a:gd name="connsiteY35" fmla="*/ 354806 h 1707356"/>
                <a:gd name="connsiteX36" fmla="*/ 931069 w 1538288"/>
                <a:gd name="connsiteY36" fmla="*/ 333375 h 1707356"/>
                <a:gd name="connsiteX37" fmla="*/ 845344 w 1538288"/>
                <a:gd name="connsiteY37" fmla="*/ 342900 h 1707356"/>
                <a:gd name="connsiteX38" fmla="*/ 826294 w 1538288"/>
                <a:gd name="connsiteY38" fmla="*/ 352425 h 1707356"/>
                <a:gd name="connsiteX39" fmla="*/ 783431 w 1538288"/>
                <a:gd name="connsiteY39" fmla="*/ 328612 h 1707356"/>
                <a:gd name="connsiteX40" fmla="*/ 747713 w 1538288"/>
                <a:gd name="connsiteY40" fmla="*/ 338137 h 1707356"/>
                <a:gd name="connsiteX41" fmla="*/ 626269 w 1538288"/>
                <a:gd name="connsiteY41" fmla="*/ 278606 h 1707356"/>
                <a:gd name="connsiteX42" fmla="*/ 471488 w 1538288"/>
                <a:gd name="connsiteY42" fmla="*/ 221456 h 1707356"/>
                <a:gd name="connsiteX43" fmla="*/ 419100 w 1538288"/>
                <a:gd name="connsiteY43" fmla="*/ 190500 h 1707356"/>
                <a:gd name="connsiteX44" fmla="*/ 376238 w 1538288"/>
                <a:gd name="connsiteY44" fmla="*/ 216694 h 1707356"/>
                <a:gd name="connsiteX45" fmla="*/ 333375 w 1538288"/>
                <a:gd name="connsiteY45" fmla="*/ 195262 h 1707356"/>
                <a:gd name="connsiteX46" fmla="*/ 297656 w 1538288"/>
                <a:gd name="connsiteY46" fmla="*/ 240506 h 1707356"/>
                <a:gd name="connsiteX47" fmla="*/ 283369 w 1538288"/>
                <a:gd name="connsiteY47" fmla="*/ 278606 h 1707356"/>
                <a:gd name="connsiteX48" fmla="*/ 271463 w 1538288"/>
                <a:gd name="connsiteY48" fmla="*/ 295275 h 1707356"/>
                <a:gd name="connsiteX49" fmla="*/ 230981 w 1538288"/>
                <a:gd name="connsiteY49" fmla="*/ 292894 h 1707356"/>
                <a:gd name="connsiteX50" fmla="*/ 202406 w 1538288"/>
                <a:gd name="connsiteY50" fmla="*/ 300037 h 1707356"/>
                <a:gd name="connsiteX51" fmla="*/ 209550 w 1538288"/>
                <a:gd name="connsiteY51" fmla="*/ 340519 h 1707356"/>
                <a:gd name="connsiteX52" fmla="*/ 273844 w 1538288"/>
                <a:gd name="connsiteY52" fmla="*/ 423862 h 1707356"/>
                <a:gd name="connsiteX53" fmla="*/ 309563 w 1538288"/>
                <a:gd name="connsiteY53" fmla="*/ 471487 h 1707356"/>
                <a:gd name="connsiteX54" fmla="*/ 264319 w 1538288"/>
                <a:gd name="connsiteY54" fmla="*/ 457200 h 1707356"/>
                <a:gd name="connsiteX55" fmla="*/ 214313 w 1538288"/>
                <a:gd name="connsiteY55" fmla="*/ 466725 h 1707356"/>
                <a:gd name="connsiteX56" fmla="*/ 173831 w 1538288"/>
                <a:gd name="connsiteY56" fmla="*/ 411956 h 1707356"/>
                <a:gd name="connsiteX57" fmla="*/ 114300 w 1538288"/>
                <a:gd name="connsiteY57" fmla="*/ 392906 h 1707356"/>
                <a:gd name="connsiteX58" fmla="*/ 50006 w 1538288"/>
                <a:gd name="connsiteY58" fmla="*/ 371475 h 1707356"/>
                <a:gd name="connsiteX59" fmla="*/ 21431 w 1538288"/>
                <a:gd name="connsiteY59" fmla="*/ 395287 h 1707356"/>
                <a:gd name="connsiteX60" fmla="*/ 0 w 1538288"/>
                <a:gd name="connsiteY60" fmla="*/ 442912 h 1707356"/>
                <a:gd name="connsiteX61" fmla="*/ 9525 w 1538288"/>
                <a:gd name="connsiteY61" fmla="*/ 476250 h 1707356"/>
                <a:gd name="connsiteX62" fmla="*/ 80963 w 1538288"/>
                <a:gd name="connsiteY62" fmla="*/ 504825 h 1707356"/>
                <a:gd name="connsiteX63" fmla="*/ 116681 w 1538288"/>
                <a:gd name="connsiteY63" fmla="*/ 533400 h 1707356"/>
                <a:gd name="connsiteX64" fmla="*/ 123825 w 1538288"/>
                <a:gd name="connsiteY64" fmla="*/ 590550 h 1707356"/>
                <a:gd name="connsiteX65" fmla="*/ 130969 w 1538288"/>
                <a:gd name="connsiteY65" fmla="*/ 623887 h 1707356"/>
                <a:gd name="connsiteX66" fmla="*/ 145256 w 1538288"/>
                <a:gd name="connsiteY66" fmla="*/ 673894 h 1707356"/>
                <a:gd name="connsiteX67" fmla="*/ 147638 w 1538288"/>
                <a:gd name="connsiteY67" fmla="*/ 721519 h 1707356"/>
                <a:gd name="connsiteX68" fmla="*/ 183356 w 1538288"/>
                <a:gd name="connsiteY68" fmla="*/ 773906 h 1707356"/>
                <a:gd name="connsiteX69" fmla="*/ 178594 w 1538288"/>
                <a:gd name="connsiteY69" fmla="*/ 809625 h 1707356"/>
                <a:gd name="connsiteX70" fmla="*/ 178594 w 1538288"/>
                <a:gd name="connsiteY70" fmla="*/ 845344 h 1707356"/>
                <a:gd name="connsiteX71" fmla="*/ 166688 w 1538288"/>
                <a:gd name="connsiteY71" fmla="*/ 881062 h 1707356"/>
                <a:gd name="connsiteX72" fmla="*/ 154781 w 1538288"/>
                <a:gd name="connsiteY72" fmla="*/ 909637 h 1707356"/>
                <a:gd name="connsiteX73" fmla="*/ 195263 w 1538288"/>
                <a:gd name="connsiteY73" fmla="*/ 902494 h 1707356"/>
                <a:gd name="connsiteX74" fmla="*/ 250031 w 1538288"/>
                <a:gd name="connsiteY74" fmla="*/ 921544 h 1707356"/>
                <a:gd name="connsiteX75" fmla="*/ 269081 w 1538288"/>
                <a:gd name="connsiteY75" fmla="*/ 947737 h 1707356"/>
                <a:gd name="connsiteX76" fmla="*/ 276225 w 1538288"/>
                <a:gd name="connsiteY76" fmla="*/ 988219 h 1707356"/>
                <a:gd name="connsiteX77" fmla="*/ 290513 w 1538288"/>
                <a:gd name="connsiteY77" fmla="*/ 1026319 h 1707356"/>
                <a:gd name="connsiteX78" fmla="*/ 330994 w 1538288"/>
                <a:gd name="connsiteY78" fmla="*/ 1028700 h 1707356"/>
                <a:gd name="connsiteX79" fmla="*/ 373856 w 1538288"/>
                <a:gd name="connsiteY79" fmla="*/ 1050131 h 1707356"/>
                <a:gd name="connsiteX80" fmla="*/ 409575 w 1538288"/>
                <a:gd name="connsiteY80" fmla="*/ 1054894 h 1707356"/>
                <a:gd name="connsiteX81" fmla="*/ 459581 w 1538288"/>
                <a:gd name="connsiteY81" fmla="*/ 1095375 h 1707356"/>
                <a:gd name="connsiteX82" fmla="*/ 459581 w 1538288"/>
                <a:gd name="connsiteY82" fmla="*/ 1147762 h 1707356"/>
                <a:gd name="connsiteX83" fmla="*/ 445294 w 1538288"/>
                <a:gd name="connsiteY83" fmla="*/ 1183481 h 1707356"/>
                <a:gd name="connsiteX84" fmla="*/ 426244 w 1538288"/>
                <a:gd name="connsiteY84" fmla="*/ 1212056 h 1707356"/>
                <a:gd name="connsiteX85" fmla="*/ 371475 w 1538288"/>
                <a:gd name="connsiteY85" fmla="*/ 1273969 h 1707356"/>
                <a:gd name="connsiteX86" fmla="*/ 357188 w 1538288"/>
                <a:gd name="connsiteY86" fmla="*/ 1300162 h 1707356"/>
                <a:gd name="connsiteX87" fmla="*/ 373856 w 1538288"/>
                <a:gd name="connsiteY87" fmla="*/ 1350169 h 1707356"/>
                <a:gd name="connsiteX88" fmla="*/ 361950 w 1538288"/>
                <a:gd name="connsiteY88" fmla="*/ 1371600 h 1707356"/>
                <a:gd name="connsiteX89" fmla="*/ 350044 w 1538288"/>
                <a:gd name="connsiteY89" fmla="*/ 1409700 h 1707356"/>
                <a:gd name="connsiteX90" fmla="*/ 428625 w 1538288"/>
                <a:gd name="connsiteY90" fmla="*/ 1378744 h 1707356"/>
                <a:gd name="connsiteX91" fmla="*/ 550069 w 1538288"/>
                <a:gd name="connsiteY91" fmla="*/ 1300162 h 1707356"/>
                <a:gd name="connsiteX92" fmla="*/ 781050 w 1538288"/>
                <a:gd name="connsiteY92" fmla="*/ 1297781 h 1707356"/>
                <a:gd name="connsiteX93" fmla="*/ 909638 w 1538288"/>
                <a:gd name="connsiteY93" fmla="*/ 1404937 h 1707356"/>
                <a:gd name="connsiteX94" fmla="*/ 966788 w 1538288"/>
                <a:gd name="connsiteY94" fmla="*/ 1447800 h 1707356"/>
                <a:gd name="connsiteX95" fmla="*/ 969169 w 1538288"/>
                <a:gd name="connsiteY95" fmla="*/ 1516856 h 1707356"/>
                <a:gd name="connsiteX96" fmla="*/ 1012031 w 1538288"/>
                <a:gd name="connsiteY96" fmla="*/ 1593056 h 1707356"/>
                <a:gd name="connsiteX97" fmla="*/ 1054894 w 1538288"/>
                <a:gd name="connsiteY97" fmla="*/ 1707356 h 1707356"/>
                <a:gd name="connsiteX98" fmla="*/ 1178719 w 1538288"/>
                <a:gd name="connsiteY98" fmla="*/ 1697831 h 170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538288" h="1707356">
                  <a:moveTo>
                    <a:pt x="1178719" y="1697831"/>
                  </a:moveTo>
                  <a:lnTo>
                    <a:pt x="1345406" y="519112"/>
                  </a:lnTo>
                  <a:lnTo>
                    <a:pt x="1538288" y="471487"/>
                  </a:lnTo>
                  <a:lnTo>
                    <a:pt x="1514475" y="169069"/>
                  </a:lnTo>
                  <a:lnTo>
                    <a:pt x="1478756" y="185737"/>
                  </a:lnTo>
                  <a:lnTo>
                    <a:pt x="1345406" y="111919"/>
                  </a:lnTo>
                  <a:lnTo>
                    <a:pt x="1262063" y="0"/>
                  </a:lnTo>
                  <a:lnTo>
                    <a:pt x="1202531" y="64294"/>
                  </a:lnTo>
                  <a:lnTo>
                    <a:pt x="1138238" y="14287"/>
                  </a:lnTo>
                  <a:lnTo>
                    <a:pt x="1038225" y="19050"/>
                  </a:lnTo>
                  <a:lnTo>
                    <a:pt x="1009650" y="57150"/>
                  </a:lnTo>
                  <a:lnTo>
                    <a:pt x="938213" y="28575"/>
                  </a:lnTo>
                  <a:lnTo>
                    <a:pt x="869156" y="59531"/>
                  </a:lnTo>
                  <a:lnTo>
                    <a:pt x="800100" y="57150"/>
                  </a:lnTo>
                  <a:lnTo>
                    <a:pt x="750094" y="109537"/>
                  </a:lnTo>
                  <a:lnTo>
                    <a:pt x="716756" y="164306"/>
                  </a:lnTo>
                  <a:lnTo>
                    <a:pt x="714375" y="202406"/>
                  </a:lnTo>
                  <a:lnTo>
                    <a:pt x="731044" y="245269"/>
                  </a:lnTo>
                  <a:lnTo>
                    <a:pt x="750094" y="278606"/>
                  </a:lnTo>
                  <a:lnTo>
                    <a:pt x="783431" y="278606"/>
                  </a:lnTo>
                  <a:lnTo>
                    <a:pt x="800100" y="311944"/>
                  </a:lnTo>
                  <a:lnTo>
                    <a:pt x="831056" y="352425"/>
                  </a:lnTo>
                  <a:lnTo>
                    <a:pt x="857250" y="326231"/>
                  </a:lnTo>
                  <a:lnTo>
                    <a:pt x="857250" y="297656"/>
                  </a:lnTo>
                  <a:lnTo>
                    <a:pt x="897731" y="290512"/>
                  </a:lnTo>
                  <a:lnTo>
                    <a:pt x="935831" y="250031"/>
                  </a:lnTo>
                  <a:lnTo>
                    <a:pt x="976313" y="290512"/>
                  </a:lnTo>
                  <a:lnTo>
                    <a:pt x="983456" y="297656"/>
                  </a:lnTo>
                  <a:lnTo>
                    <a:pt x="952500" y="345281"/>
                  </a:lnTo>
                  <a:lnTo>
                    <a:pt x="1000125" y="426244"/>
                  </a:lnTo>
                  <a:lnTo>
                    <a:pt x="945356" y="435769"/>
                  </a:lnTo>
                  <a:lnTo>
                    <a:pt x="895350" y="438150"/>
                  </a:lnTo>
                  <a:lnTo>
                    <a:pt x="866775" y="416719"/>
                  </a:lnTo>
                  <a:lnTo>
                    <a:pt x="888206" y="383381"/>
                  </a:lnTo>
                  <a:lnTo>
                    <a:pt x="916781" y="388144"/>
                  </a:lnTo>
                  <a:lnTo>
                    <a:pt x="938213" y="354806"/>
                  </a:lnTo>
                  <a:lnTo>
                    <a:pt x="931069" y="333375"/>
                  </a:lnTo>
                  <a:lnTo>
                    <a:pt x="845344" y="342900"/>
                  </a:lnTo>
                  <a:lnTo>
                    <a:pt x="826294" y="352425"/>
                  </a:lnTo>
                  <a:lnTo>
                    <a:pt x="783431" y="328612"/>
                  </a:lnTo>
                  <a:lnTo>
                    <a:pt x="747713" y="338137"/>
                  </a:lnTo>
                  <a:lnTo>
                    <a:pt x="626269" y="278606"/>
                  </a:lnTo>
                  <a:lnTo>
                    <a:pt x="471488" y="221456"/>
                  </a:lnTo>
                  <a:lnTo>
                    <a:pt x="419100" y="190500"/>
                  </a:lnTo>
                  <a:lnTo>
                    <a:pt x="376238" y="216694"/>
                  </a:lnTo>
                  <a:lnTo>
                    <a:pt x="333375" y="195262"/>
                  </a:lnTo>
                  <a:lnTo>
                    <a:pt x="297656" y="240506"/>
                  </a:lnTo>
                  <a:lnTo>
                    <a:pt x="283369" y="278606"/>
                  </a:lnTo>
                  <a:lnTo>
                    <a:pt x="271463" y="295275"/>
                  </a:lnTo>
                  <a:lnTo>
                    <a:pt x="230981" y="292894"/>
                  </a:lnTo>
                  <a:lnTo>
                    <a:pt x="202406" y="300037"/>
                  </a:lnTo>
                  <a:lnTo>
                    <a:pt x="209550" y="340519"/>
                  </a:lnTo>
                  <a:lnTo>
                    <a:pt x="273844" y="423862"/>
                  </a:lnTo>
                  <a:lnTo>
                    <a:pt x="309563" y="471487"/>
                  </a:lnTo>
                  <a:lnTo>
                    <a:pt x="264319" y="457200"/>
                  </a:lnTo>
                  <a:lnTo>
                    <a:pt x="214313" y="466725"/>
                  </a:lnTo>
                  <a:lnTo>
                    <a:pt x="173831" y="411956"/>
                  </a:lnTo>
                  <a:lnTo>
                    <a:pt x="114300" y="392906"/>
                  </a:lnTo>
                  <a:lnTo>
                    <a:pt x="50006" y="371475"/>
                  </a:lnTo>
                  <a:lnTo>
                    <a:pt x="21431" y="395287"/>
                  </a:lnTo>
                  <a:lnTo>
                    <a:pt x="0" y="442912"/>
                  </a:lnTo>
                  <a:lnTo>
                    <a:pt x="9525" y="476250"/>
                  </a:lnTo>
                  <a:lnTo>
                    <a:pt x="80963" y="504825"/>
                  </a:lnTo>
                  <a:lnTo>
                    <a:pt x="116681" y="533400"/>
                  </a:lnTo>
                  <a:lnTo>
                    <a:pt x="123825" y="590550"/>
                  </a:lnTo>
                  <a:lnTo>
                    <a:pt x="130969" y="623887"/>
                  </a:lnTo>
                  <a:lnTo>
                    <a:pt x="145256" y="673894"/>
                  </a:lnTo>
                  <a:lnTo>
                    <a:pt x="147638" y="721519"/>
                  </a:lnTo>
                  <a:lnTo>
                    <a:pt x="183356" y="773906"/>
                  </a:lnTo>
                  <a:lnTo>
                    <a:pt x="178594" y="809625"/>
                  </a:lnTo>
                  <a:lnTo>
                    <a:pt x="178594" y="845344"/>
                  </a:lnTo>
                  <a:lnTo>
                    <a:pt x="166688" y="881062"/>
                  </a:lnTo>
                  <a:lnTo>
                    <a:pt x="154781" y="909637"/>
                  </a:lnTo>
                  <a:lnTo>
                    <a:pt x="195263" y="902494"/>
                  </a:lnTo>
                  <a:lnTo>
                    <a:pt x="250031" y="921544"/>
                  </a:lnTo>
                  <a:lnTo>
                    <a:pt x="269081" y="947737"/>
                  </a:lnTo>
                  <a:lnTo>
                    <a:pt x="276225" y="988219"/>
                  </a:lnTo>
                  <a:lnTo>
                    <a:pt x="290513" y="1026319"/>
                  </a:lnTo>
                  <a:lnTo>
                    <a:pt x="330994" y="1028700"/>
                  </a:lnTo>
                  <a:lnTo>
                    <a:pt x="373856" y="1050131"/>
                  </a:lnTo>
                  <a:lnTo>
                    <a:pt x="409575" y="1054894"/>
                  </a:lnTo>
                  <a:lnTo>
                    <a:pt x="459581" y="1095375"/>
                  </a:lnTo>
                  <a:lnTo>
                    <a:pt x="459581" y="1147762"/>
                  </a:lnTo>
                  <a:lnTo>
                    <a:pt x="445294" y="1183481"/>
                  </a:lnTo>
                  <a:lnTo>
                    <a:pt x="426244" y="1212056"/>
                  </a:lnTo>
                  <a:lnTo>
                    <a:pt x="371475" y="1273969"/>
                  </a:lnTo>
                  <a:lnTo>
                    <a:pt x="357188" y="1300162"/>
                  </a:lnTo>
                  <a:lnTo>
                    <a:pt x="373856" y="1350169"/>
                  </a:lnTo>
                  <a:lnTo>
                    <a:pt x="361950" y="1371600"/>
                  </a:lnTo>
                  <a:lnTo>
                    <a:pt x="350044" y="1409700"/>
                  </a:lnTo>
                  <a:lnTo>
                    <a:pt x="428625" y="1378744"/>
                  </a:lnTo>
                  <a:lnTo>
                    <a:pt x="550069" y="1300162"/>
                  </a:lnTo>
                  <a:lnTo>
                    <a:pt x="781050" y="1297781"/>
                  </a:lnTo>
                  <a:lnTo>
                    <a:pt x="909638" y="1404937"/>
                  </a:lnTo>
                  <a:lnTo>
                    <a:pt x="966788" y="1447800"/>
                  </a:lnTo>
                  <a:cubicBezTo>
                    <a:pt x="967582" y="1470819"/>
                    <a:pt x="968375" y="1493837"/>
                    <a:pt x="969169" y="1516856"/>
                  </a:cubicBezTo>
                  <a:lnTo>
                    <a:pt x="1012031" y="1593056"/>
                  </a:lnTo>
                  <a:lnTo>
                    <a:pt x="1054894" y="1707356"/>
                  </a:lnTo>
                  <a:lnTo>
                    <a:pt x="1178719" y="1697831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8207809" y="3811898"/>
              <a:ext cx="887415" cy="783732"/>
            </a:xfrm>
            <a:custGeom>
              <a:avLst/>
              <a:gdLst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02582 h 1862138"/>
                <a:gd name="connsiteX110" fmla="*/ 1097757 w 2169319"/>
                <a:gd name="connsiteY110" fmla="*/ 1554957 h 1862138"/>
                <a:gd name="connsiteX111" fmla="*/ 1057275 w 2169319"/>
                <a:gd name="connsiteY111" fmla="*/ 1569244 h 1862138"/>
                <a:gd name="connsiteX112" fmla="*/ 1057275 w 2169319"/>
                <a:gd name="connsiteY112" fmla="*/ 1569244 h 1862138"/>
                <a:gd name="connsiteX113" fmla="*/ 1028700 w 2169319"/>
                <a:gd name="connsiteY113" fmla="*/ 1583532 h 1862138"/>
                <a:gd name="connsiteX114" fmla="*/ 873919 w 2169319"/>
                <a:gd name="connsiteY114" fmla="*/ 1581150 h 1862138"/>
                <a:gd name="connsiteX115" fmla="*/ 845344 w 2169319"/>
                <a:gd name="connsiteY115" fmla="*/ 1571625 h 1862138"/>
                <a:gd name="connsiteX116" fmla="*/ 788194 w 2169319"/>
                <a:gd name="connsiteY116" fmla="*/ 1512094 h 1862138"/>
                <a:gd name="connsiteX117" fmla="*/ 752475 w 2169319"/>
                <a:gd name="connsiteY117" fmla="*/ 1516857 h 1862138"/>
                <a:gd name="connsiteX118" fmla="*/ 685800 w 2169319"/>
                <a:gd name="connsiteY118" fmla="*/ 1571625 h 1862138"/>
                <a:gd name="connsiteX119" fmla="*/ 638175 w 2169319"/>
                <a:gd name="connsiteY119" fmla="*/ 1578769 h 1862138"/>
                <a:gd name="connsiteX120" fmla="*/ 590550 w 2169319"/>
                <a:gd name="connsiteY120" fmla="*/ 1566863 h 1862138"/>
                <a:gd name="connsiteX121" fmla="*/ 552450 w 2169319"/>
                <a:gd name="connsiteY121" fmla="*/ 1514475 h 1862138"/>
                <a:gd name="connsiteX122" fmla="*/ 483394 w 2169319"/>
                <a:gd name="connsiteY122" fmla="*/ 1552575 h 1862138"/>
                <a:gd name="connsiteX123" fmla="*/ 388144 w 2169319"/>
                <a:gd name="connsiteY123" fmla="*/ 1500188 h 1862138"/>
                <a:gd name="connsiteX124" fmla="*/ 280988 w 2169319"/>
                <a:gd name="connsiteY124" fmla="*/ 1516857 h 1862138"/>
                <a:gd name="connsiteX125" fmla="*/ 207169 w 2169319"/>
                <a:gd name="connsiteY125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4907 w 2169319"/>
                <a:gd name="connsiteY109" fmla="*/ 1640682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73969 w 2169319"/>
                <a:gd name="connsiteY106" fmla="*/ 1783557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8194 w 2169319"/>
                <a:gd name="connsiteY117" fmla="*/ 1512094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388144 w 2169319"/>
                <a:gd name="connsiteY124" fmla="*/ 1500188 h 1862138"/>
                <a:gd name="connsiteX125" fmla="*/ 280988 w 2169319"/>
                <a:gd name="connsiteY125" fmla="*/ 1516857 h 1862138"/>
                <a:gd name="connsiteX126" fmla="*/ 207169 w 2169319"/>
                <a:gd name="connsiteY126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19100 w 2169319"/>
                <a:gd name="connsiteY124" fmla="*/ 1519238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80988 w 2169319"/>
                <a:gd name="connsiteY126" fmla="*/ 1516857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9063 w 2169319"/>
                <a:gd name="connsiteY8" fmla="*/ 1290638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5 w 2169319"/>
                <a:gd name="connsiteY15" fmla="*/ 1014413 h 1862138"/>
                <a:gd name="connsiteX16" fmla="*/ 19050 w 2169319"/>
                <a:gd name="connsiteY16" fmla="*/ 962025 h 1862138"/>
                <a:gd name="connsiteX17" fmla="*/ 21432 w 2169319"/>
                <a:gd name="connsiteY17" fmla="*/ 914400 h 1862138"/>
                <a:gd name="connsiteX18" fmla="*/ 40482 w 2169319"/>
                <a:gd name="connsiteY18" fmla="*/ 900113 h 1862138"/>
                <a:gd name="connsiteX19" fmla="*/ 61913 w 2169319"/>
                <a:gd name="connsiteY19" fmla="*/ 864394 h 1862138"/>
                <a:gd name="connsiteX20" fmla="*/ 16669 w 2169319"/>
                <a:gd name="connsiteY20" fmla="*/ 809625 h 1862138"/>
                <a:gd name="connsiteX21" fmla="*/ 0 w 2169319"/>
                <a:gd name="connsiteY21" fmla="*/ 757238 h 1862138"/>
                <a:gd name="connsiteX22" fmla="*/ 0 w 2169319"/>
                <a:gd name="connsiteY22" fmla="*/ 683419 h 1862138"/>
                <a:gd name="connsiteX23" fmla="*/ 28575 w 2169319"/>
                <a:gd name="connsiteY23" fmla="*/ 640557 h 1862138"/>
                <a:gd name="connsiteX24" fmla="*/ 76200 w 2169319"/>
                <a:gd name="connsiteY24" fmla="*/ 600075 h 1862138"/>
                <a:gd name="connsiteX25" fmla="*/ 107157 w 2169319"/>
                <a:gd name="connsiteY25" fmla="*/ 583407 h 1862138"/>
                <a:gd name="connsiteX26" fmla="*/ 135732 w 2169319"/>
                <a:gd name="connsiteY26" fmla="*/ 600075 h 1862138"/>
                <a:gd name="connsiteX27" fmla="*/ 164307 w 2169319"/>
                <a:gd name="connsiteY27" fmla="*/ 602457 h 1862138"/>
                <a:gd name="connsiteX28" fmla="*/ 180975 w 2169319"/>
                <a:gd name="connsiteY28" fmla="*/ 600075 h 1862138"/>
                <a:gd name="connsiteX29" fmla="*/ 226219 w 2169319"/>
                <a:gd name="connsiteY29" fmla="*/ 590550 h 1862138"/>
                <a:gd name="connsiteX30" fmla="*/ 252413 w 2169319"/>
                <a:gd name="connsiteY30" fmla="*/ 559594 h 1862138"/>
                <a:gd name="connsiteX31" fmla="*/ 280988 w 2169319"/>
                <a:gd name="connsiteY31" fmla="*/ 514350 h 1862138"/>
                <a:gd name="connsiteX32" fmla="*/ 290513 w 2169319"/>
                <a:gd name="connsiteY32" fmla="*/ 483394 h 1862138"/>
                <a:gd name="connsiteX33" fmla="*/ 273844 w 2169319"/>
                <a:gd name="connsiteY33" fmla="*/ 447675 h 1862138"/>
                <a:gd name="connsiteX34" fmla="*/ 276225 w 2169319"/>
                <a:gd name="connsiteY34" fmla="*/ 407194 h 1862138"/>
                <a:gd name="connsiteX35" fmla="*/ 226219 w 2169319"/>
                <a:gd name="connsiteY35" fmla="*/ 350044 h 1862138"/>
                <a:gd name="connsiteX36" fmla="*/ 157163 w 2169319"/>
                <a:gd name="connsiteY36" fmla="*/ 280988 h 1862138"/>
                <a:gd name="connsiteX37" fmla="*/ 152400 w 2169319"/>
                <a:gd name="connsiteY37" fmla="*/ 233363 h 1862138"/>
                <a:gd name="connsiteX38" fmla="*/ 192882 w 2169319"/>
                <a:gd name="connsiteY38" fmla="*/ 195263 h 1862138"/>
                <a:gd name="connsiteX39" fmla="*/ 242888 w 2169319"/>
                <a:gd name="connsiteY39" fmla="*/ 123825 h 1862138"/>
                <a:gd name="connsiteX40" fmla="*/ 290513 w 2169319"/>
                <a:gd name="connsiteY40" fmla="*/ 83344 h 1862138"/>
                <a:gd name="connsiteX41" fmla="*/ 319088 w 2169319"/>
                <a:gd name="connsiteY41" fmla="*/ 0 h 1862138"/>
                <a:gd name="connsiteX42" fmla="*/ 540544 w 2169319"/>
                <a:gd name="connsiteY42" fmla="*/ 304800 h 1862138"/>
                <a:gd name="connsiteX43" fmla="*/ 552450 w 2169319"/>
                <a:gd name="connsiteY43" fmla="*/ 316707 h 1862138"/>
                <a:gd name="connsiteX44" fmla="*/ 597694 w 2169319"/>
                <a:gd name="connsiteY44" fmla="*/ 257175 h 1862138"/>
                <a:gd name="connsiteX45" fmla="*/ 626269 w 2169319"/>
                <a:gd name="connsiteY45" fmla="*/ 238125 h 1862138"/>
                <a:gd name="connsiteX46" fmla="*/ 621507 w 2169319"/>
                <a:gd name="connsiteY46" fmla="*/ 169069 h 1862138"/>
                <a:gd name="connsiteX47" fmla="*/ 633413 w 2169319"/>
                <a:gd name="connsiteY47" fmla="*/ 140494 h 1862138"/>
                <a:gd name="connsiteX48" fmla="*/ 719138 w 2169319"/>
                <a:gd name="connsiteY48" fmla="*/ 140494 h 1862138"/>
                <a:gd name="connsiteX49" fmla="*/ 752475 w 2169319"/>
                <a:gd name="connsiteY49" fmla="*/ 147638 h 1862138"/>
                <a:gd name="connsiteX50" fmla="*/ 764382 w 2169319"/>
                <a:gd name="connsiteY50" fmla="*/ 197644 h 1862138"/>
                <a:gd name="connsiteX51" fmla="*/ 809625 w 2169319"/>
                <a:gd name="connsiteY51" fmla="*/ 214313 h 1862138"/>
                <a:gd name="connsiteX52" fmla="*/ 847725 w 2169319"/>
                <a:gd name="connsiteY52" fmla="*/ 264319 h 1862138"/>
                <a:gd name="connsiteX53" fmla="*/ 890588 w 2169319"/>
                <a:gd name="connsiteY53" fmla="*/ 280988 h 1862138"/>
                <a:gd name="connsiteX54" fmla="*/ 950119 w 2169319"/>
                <a:gd name="connsiteY54" fmla="*/ 235744 h 1862138"/>
                <a:gd name="connsiteX55" fmla="*/ 1028700 w 2169319"/>
                <a:gd name="connsiteY55" fmla="*/ 238125 h 1862138"/>
                <a:gd name="connsiteX56" fmla="*/ 1095375 w 2169319"/>
                <a:gd name="connsiteY56" fmla="*/ 157163 h 1862138"/>
                <a:gd name="connsiteX57" fmla="*/ 1147763 w 2169319"/>
                <a:gd name="connsiteY57" fmla="*/ 161925 h 1862138"/>
                <a:gd name="connsiteX58" fmla="*/ 1166813 w 2169319"/>
                <a:gd name="connsiteY58" fmla="*/ 145257 h 1862138"/>
                <a:gd name="connsiteX59" fmla="*/ 1188244 w 2169319"/>
                <a:gd name="connsiteY59" fmla="*/ 123825 h 1862138"/>
                <a:gd name="connsiteX60" fmla="*/ 1259682 w 2169319"/>
                <a:gd name="connsiteY60" fmla="*/ 123825 h 1862138"/>
                <a:gd name="connsiteX61" fmla="*/ 1359694 w 2169319"/>
                <a:gd name="connsiteY61" fmla="*/ 154782 h 1862138"/>
                <a:gd name="connsiteX62" fmla="*/ 1423988 w 2169319"/>
                <a:gd name="connsiteY62" fmla="*/ 250032 h 1862138"/>
                <a:gd name="connsiteX63" fmla="*/ 1440657 w 2169319"/>
                <a:gd name="connsiteY63" fmla="*/ 264319 h 1862138"/>
                <a:gd name="connsiteX64" fmla="*/ 1454944 w 2169319"/>
                <a:gd name="connsiteY64" fmla="*/ 304800 h 1862138"/>
                <a:gd name="connsiteX65" fmla="*/ 1583532 w 2169319"/>
                <a:gd name="connsiteY65" fmla="*/ 321469 h 1862138"/>
                <a:gd name="connsiteX66" fmla="*/ 1654969 w 2169319"/>
                <a:gd name="connsiteY66" fmla="*/ 423863 h 1862138"/>
                <a:gd name="connsiteX67" fmla="*/ 1728788 w 2169319"/>
                <a:gd name="connsiteY67" fmla="*/ 454819 h 1862138"/>
                <a:gd name="connsiteX68" fmla="*/ 1864519 w 2169319"/>
                <a:gd name="connsiteY68" fmla="*/ 466725 h 1862138"/>
                <a:gd name="connsiteX69" fmla="*/ 1909763 w 2169319"/>
                <a:gd name="connsiteY69" fmla="*/ 450057 h 1862138"/>
                <a:gd name="connsiteX70" fmla="*/ 1995488 w 2169319"/>
                <a:gd name="connsiteY70" fmla="*/ 364332 h 1862138"/>
                <a:gd name="connsiteX71" fmla="*/ 2021682 w 2169319"/>
                <a:gd name="connsiteY71" fmla="*/ 400050 h 1862138"/>
                <a:gd name="connsiteX72" fmla="*/ 2069307 w 2169319"/>
                <a:gd name="connsiteY72" fmla="*/ 435769 h 1862138"/>
                <a:gd name="connsiteX73" fmla="*/ 2093119 w 2169319"/>
                <a:gd name="connsiteY73" fmla="*/ 466725 h 1862138"/>
                <a:gd name="connsiteX74" fmla="*/ 2105025 w 2169319"/>
                <a:gd name="connsiteY74" fmla="*/ 488157 h 1862138"/>
                <a:gd name="connsiteX75" fmla="*/ 2169319 w 2169319"/>
                <a:gd name="connsiteY75" fmla="*/ 483394 h 1862138"/>
                <a:gd name="connsiteX76" fmla="*/ 2169319 w 2169319"/>
                <a:gd name="connsiteY76" fmla="*/ 521494 h 1862138"/>
                <a:gd name="connsiteX77" fmla="*/ 2119313 w 2169319"/>
                <a:gd name="connsiteY77" fmla="*/ 521494 h 1862138"/>
                <a:gd name="connsiteX78" fmla="*/ 2045494 w 2169319"/>
                <a:gd name="connsiteY78" fmla="*/ 578644 h 1862138"/>
                <a:gd name="connsiteX79" fmla="*/ 2090738 w 2169319"/>
                <a:gd name="connsiteY79" fmla="*/ 633413 h 1862138"/>
                <a:gd name="connsiteX80" fmla="*/ 2097882 w 2169319"/>
                <a:gd name="connsiteY80" fmla="*/ 690563 h 1862138"/>
                <a:gd name="connsiteX81" fmla="*/ 2093119 w 2169319"/>
                <a:gd name="connsiteY81" fmla="*/ 716757 h 1862138"/>
                <a:gd name="connsiteX82" fmla="*/ 1905000 w 2169319"/>
                <a:gd name="connsiteY82" fmla="*/ 831057 h 1862138"/>
                <a:gd name="connsiteX83" fmla="*/ 1888332 w 2169319"/>
                <a:gd name="connsiteY83" fmla="*/ 888207 h 1862138"/>
                <a:gd name="connsiteX84" fmla="*/ 1895475 w 2169319"/>
                <a:gd name="connsiteY84" fmla="*/ 1012032 h 1862138"/>
                <a:gd name="connsiteX85" fmla="*/ 1940719 w 2169319"/>
                <a:gd name="connsiteY85" fmla="*/ 1100138 h 1862138"/>
                <a:gd name="connsiteX86" fmla="*/ 1978819 w 2169319"/>
                <a:gd name="connsiteY86" fmla="*/ 1183482 h 1862138"/>
                <a:gd name="connsiteX87" fmla="*/ 1966913 w 2169319"/>
                <a:gd name="connsiteY87" fmla="*/ 1216819 h 1862138"/>
                <a:gd name="connsiteX88" fmla="*/ 1952625 w 2169319"/>
                <a:gd name="connsiteY88" fmla="*/ 1273969 h 1862138"/>
                <a:gd name="connsiteX89" fmla="*/ 1907382 w 2169319"/>
                <a:gd name="connsiteY89" fmla="*/ 1288257 h 1862138"/>
                <a:gd name="connsiteX90" fmla="*/ 1885950 w 2169319"/>
                <a:gd name="connsiteY90" fmla="*/ 1302544 h 1862138"/>
                <a:gd name="connsiteX91" fmla="*/ 1850232 w 2169319"/>
                <a:gd name="connsiteY91" fmla="*/ 1350169 h 1862138"/>
                <a:gd name="connsiteX92" fmla="*/ 1828800 w 2169319"/>
                <a:gd name="connsiteY92" fmla="*/ 1371600 h 1862138"/>
                <a:gd name="connsiteX93" fmla="*/ 1783557 w 2169319"/>
                <a:gd name="connsiteY93" fmla="*/ 1369219 h 1862138"/>
                <a:gd name="connsiteX94" fmla="*/ 1752600 w 2169319"/>
                <a:gd name="connsiteY94" fmla="*/ 1321594 h 1862138"/>
                <a:gd name="connsiteX95" fmla="*/ 1674019 w 2169319"/>
                <a:gd name="connsiteY95" fmla="*/ 1345407 h 1862138"/>
                <a:gd name="connsiteX96" fmla="*/ 1626394 w 2169319"/>
                <a:gd name="connsiteY96" fmla="*/ 1366838 h 1862138"/>
                <a:gd name="connsiteX97" fmla="*/ 1552575 w 2169319"/>
                <a:gd name="connsiteY97" fmla="*/ 1376363 h 1862138"/>
                <a:gd name="connsiteX98" fmla="*/ 1507332 w 2169319"/>
                <a:gd name="connsiteY98" fmla="*/ 1357313 h 1862138"/>
                <a:gd name="connsiteX99" fmla="*/ 1447800 w 2169319"/>
                <a:gd name="connsiteY99" fmla="*/ 1321594 h 1862138"/>
                <a:gd name="connsiteX100" fmla="*/ 1407319 w 2169319"/>
                <a:gd name="connsiteY100" fmla="*/ 1331119 h 1862138"/>
                <a:gd name="connsiteX101" fmla="*/ 1390650 w 2169319"/>
                <a:gd name="connsiteY101" fmla="*/ 1516857 h 1862138"/>
                <a:gd name="connsiteX102" fmla="*/ 1359694 w 2169319"/>
                <a:gd name="connsiteY102" fmla="*/ 1859757 h 1862138"/>
                <a:gd name="connsiteX103" fmla="*/ 1357313 w 2169319"/>
                <a:gd name="connsiteY103" fmla="*/ 1862138 h 1862138"/>
                <a:gd name="connsiteX104" fmla="*/ 1312069 w 2169319"/>
                <a:gd name="connsiteY104" fmla="*/ 1852613 h 1862138"/>
                <a:gd name="connsiteX105" fmla="*/ 1285875 w 2169319"/>
                <a:gd name="connsiteY105" fmla="*/ 1802607 h 1862138"/>
                <a:gd name="connsiteX106" fmla="*/ 1262063 w 2169319"/>
                <a:gd name="connsiteY106" fmla="*/ 1785938 h 1862138"/>
                <a:gd name="connsiteX107" fmla="*/ 1204913 w 2169319"/>
                <a:gd name="connsiteY107" fmla="*/ 1738313 h 1862138"/>
                <a:gd name="connsiteX108" fmla="*/ 1166813 w 2169319"/>
                <a:gd name="connsiteY108" fmla="*/ 1681163 h 1862138"/>
                <a:gd name="connsiteX109" fmla="*/ 1150144 w 2169319"/>
                <a:gd name="connsiteY109" fmla="*/ 1643064 h 1862138"/>
                <a:gd name="connsiteX110" fmla="*/ 1150144 w 2169319"/>
                <a:gd name="connsiteY110" fmla="*/ 1602582 h 1862138"/>
                <a:gd name="connsiteX111" fmla="*/ 1097757 w 2169319"/>
                <a:gd name="connsiteY111" fmla="*/ 1554957 h 1862138"/>
                <a:gd name="connsiteX112" fmla="*/ 1057275 w 2169319"/>
                <a:gd name="connsiteY112" fmla="*/ 1569244 h 1862138"/>
                <a:gd name="connsiteX113" fmla="*/ 1057275 w 2169319"/>
                <a:gd name="connsiteY113" fmla="*/ 1569244 h 1862138"/>
                <a:gd name="connsiteX114" fmla="*/ 1028700 w 2169319"/>
                <a:gd name="connsiteY114" fmla="*/ 1583532 h 1862138"/>
                <a:gd name="connsiteX115" fmla="*/ 873919 w 2169319"/>
                <a:gd name="connsiteY115" fmla="*/ 1581150 h 1862138"/>
                <a:gd name="connsiteX116" fmla="*/ 845344 w 2169319"/>
                <a:gd name="connsiteY116" fmla="*/ 1571625 h 1862138"/>
                <a:gd name="connsiteX117" fmla="*/ 785813 w 2169319"/>
                <a:gd name="connsiteY117" fmla="*/ 1519238 h 1862138"/>
                <a:gd name="connsiteX118" fmla="*/ 752475 w 2169319"/>
                <a:gd name="connsiteY118" fmla="*/ 1516857 h 1862138"/>
                <a:gd name="connsiteX119" fmla="*/ 685800 w 2169319"/>
                <a:gd name="connsiteY119" fmla="*/ 1571625 h 1862138"/>
                <a:gd name="connsiteX120" fmla="*/ 638175 w 2169319"/>
                <a:gd name="connsiteY120" fmla="*/ 1578769 h 1862138"/>
                <a:gd name="connsiteX121" fmla="*/ 590550 w 2169319"/>
                <a:gd name="connsiteY121" fmla="*/ 1566863 h 1862138"/>
                <a:gd name="connsiteX122" fmla="*/ 552450 w 2169319"/>
                <a:gd name="connsiteY122" fmla="*/ 1514475 h 1862138"/>
                <a:gd name="connsiteX123" fmla="*/ 483394 w 2169319"/>
                <a:gd name="connsiteY123" fmla="*/ 1552575 h 1862138"/>
                <a:gd name="connsiteX124" fmla="*/ 404813 w 2169319"/>
                <a:gd name="connsiteY124" fmla="*/ 1521619 h 1862138"/>
                <a:gd name="connsiteX125" fmla="*/ 388144 w 2169319"/>
                <a:gd name="connsiteY125" fmla="*/ 1500188 h 1862138"/>
                <a:gd name="connsiteX126" fmla="*/ 273845 w 2169319"/>
                <a:gd name="connsiteY126" fmla="*/ 1524000 h 1862138"/>
                <a:gd name="connsiteX127" fmla="*/ 207169 w 2169319"/>
                <a:gd name="connsiteY127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61913 w 2169319"/>
                <a:gd name="connsiteY15" fmla="*/ 1028700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  <a:gd name="connsiteX0" fmla="*/ 207169 w 2169319"/>
                <a:gd name="connsiteY0" fmla="*/ 1562100 h 1862138"/>
                <a:gd name="connsiteX1" fmla="*/ 138113 w 2169319"/>
                <a:gd name="connsiteY1" fmla="*/ 1569244 h 1862138"/>
                <a:gd name="connsiteX2" fmla="*/ 95250 w 2169319"/>
                <a:gd name="connsiteY2" fmla="*/ 1607344 h 1862138"/>
                <a:gd name="connsiteX3" fmla="*/ 78582 w 2169319"/>
                <a:gd name="connsiteY3" fmla="*/ 1614488 h 1862138"/>
                <a:gd name="connsiteX4" fmla="*/ 16669 w 2169319"/>
                <a:gd name="connsiteY4" fmla="*/ 1538288 h 1862138"/>
                <a:gd name="connsiteX5" fmla="*/ 52388 w 2169319"/>
                <a:gd name="connsiteY5" fmla="*/ 1514475 h 1862138"/>
                <a:gd name="connsiteX6" fmla="*/ 66675 w 2169319"/>
                <a:gd name="connsiteY6" fmla="*/ 1495425 h 1862138"/>
                <a:gd name="connsiteX7" fmla="*/ 66675 w 2169319"/>
                <a:gd name="connsiteY7" fmla="*/ 1345407 h 1862138"/>
                <a:gd name="connsiteX8" fmla="*/ 111919 w 2169319"/>
                <a:gd name="connsiteY8" fmla="*/ 1288257 h 1862138"/>
                <a:gd name="connsiteX9" fmla="*/ 28575 w 2169319"/>
                <a:gd name="connsiteY9" fmla="*/ 1195388 h 1862138"/>
                <a:gd name="connsiteX10" fmla="*/ 16669 w 2169319"/>
                <a:gd name="connsiteY10" fmla="*/ 1154907 h 1862138"/>
                <a:gd name="connsiteX11" fmla="*/ 38100 w 2169319"/>
                <a:gd name="connsiteY11" fmla="*/ 1126332 h 1862138"/>
                <a:gd name="connsiteX12" fmla="*/ 64294 w 2169319"/>
                <a:gd name="connsiteY12" fmla="*/ 1119188 h 1862138"/>
                <a:gd name="connsiteX13" fmla="*/ 76200 w 2169319"/>
                <a:gd name="connsiteY13" fmla="*/ 1102519 h 1862138"/>
                <a:gd name="connsiteX14" fmla="*/ 85725 w 2169319"/>
                <a:gd name="connsiteY14" fmla="*/ 1064419 h 1862138"/>
                <a:gd name="connsiteX15" fmla="*/ 47626 w 2169319"/>
                <a:gd name="connsiteY15" fmla="*/ 1035844 h 1862138"/>
                <a:gd name="connsiteX16" fmla="*/ 47625 w 2169319"/>
                <a:gd name="connsiteY16" fmla="*/ 1014413 h 1862138"/>
                <a:gd name="connsiteX17" fmla="*/ 19050 w 2169319"/>
                <a:gd name="connsiteY17" fmla="*/ 962025 h 1862138"/>
                <a:gd name="connsiteX18" fmla="*/ 21432 w 2169319"/>
                <a:gd name="connsiteY18" fmla="*/ 914400 h 1862138"/>
                <a:gd name="connsiteX19" fmla="*/ 40482 w 2169319"/>
                <a:gd name="connsiteY19" fmla="*/ 900113 h 1862138"/>
                <a:gd name="connsiteX20" fmla="*/ 61913 w 2169319"/>
                <a:gd name="connsiteY20" fmla="*/ 864394 h 1862138"/>
                <a:gd name="connsiteX21" fmla="*/ 16669 w 2169319"/>
                <a:gd name="connsiteY21" fmla="*/ 809625 h 1862138"/>
                <a:gd name="connsiteX22" fmla="*/ 0 w 2169319"/>
                <a:gd name="connsiteY22" fmla="*/ 757238 h 1862138"/>
                <a:gd name="connsiteX23" fmla="*/ 0 w 2169319"/>
                <a:gd name="connsiteY23" fmla="*/ 683419 h 1862138"/>
                <a:gd name="connsiteX24" fmla="*/ 28575 w 2169319"/>
                <a:gd name="connsiteY24" fmla="*/ 640557 h 1862138"/>
                <a:gd name="connsiteX25" fmla="*/ 76200 w 2169319"/>
                <a:gd name="connsiteY25" fmla="*/ 600075 h 1862138"/>
                <a:gd name="connsiteX26" fmla="*/ 107157 w 2169319"/>
                <a:gd name="connsiteY26" fmla="*/ 583407 h 1862138"/>
                <a:gd name="connsiteX27" fmla="*/ 135732 w 2169319"/>
                <a:gd name="connsiteY27" fmla="*/ 600075 h 1862138"/>
                <a:gd name="connsiteX28" fmla="*/ 164307 w 2169319"/>
                <a:gd name="connsiteY28" fmla="*/ 602457 h 1862138"/>
                <a:gd name="connsiteX29" fmla="*/ 180975 w 2169319"/>
                <a:gd name="connsiteY29" fmla="*/ 600075 h 1862138"/>
                <a:gd name="connsiteX30" fmla="*/ 226219 w 2169319"/>
                <a:gd name="connsiteY30" fmla="*/ 590550 h 1862138"/>
                <a:gd name="connsiteX31" fmla="*/ 252413 w 2169319"/>
                <a:gd name="connsiteY31" fmla="*/ 559594 h 1862138"/>
                <a:gd name="connsiteX32" fmla="*/ 280988 w 2169319"/>
                <a:gd name="connsiteY32" fmla="*/ 514350 h 1862138"/>
                <a:gd name="connsiteX33" fmla="*/ 290513 w 2169319"/>
                <a:gd name="connsiteY33" fmla="*/ 483394 h 1862138"/>
                <a:gd name="connsiteX34" fmla="*/ 273844 w 2169319"/>
                <a:gd name="connsiteY34" fmla="*/ 447675 h 1862138"/>
                <a:gd name="connsiteX35" fmla="*/ 276225 w 2169319"/>
                <a:gd name="connsiteY35" fmla="*/ 407194 h 1862138"/>
                <a:gd name="connsiteX36" fmla="*/ 226219 w 2169319"/>
                <a:gd name="connsiteY36" fmla="*/ 350044 h 1862138"/>
                <a:gd name="connsiteX37" fmla="*/ 157163 w 2169319"/>
                <a:gd name="connsiteY37" fmla="*/ 280988 h 1862138"/>
                <a:gd name="connsiteX38" fmla="*/ 152400 w 2169319"/>
                <a:gd name="connsiteY38" fmla="*/ 233363 h 1862138"/>
                <a:gd name="connsiteX39" fmla="*/ 192882 w 2169319"/>
                <a:gd name="connsiteY39" fmla="*/ 195263 h 1862138"/>
                <a:gd name="connsiteX40" fmla="*/ 242888 w 2169319"/>
                <a:gd name="connsiteY40" fmla="*/ 123825 h 1862138"/>
                <a:gd name="connsiteX41" fmla="*/ 290513 w 2169319"/>
                <a:gd name="connsiteY41" fmla="*/ 83344 h 1862138"/>
                <a:gd name="connsiteX42" fmla="*/ 319088 w 2169319"/>
                <a:gd name="connsiteY42" fmla="*/ 0 h 1862138"/>
                <a:gd name="connsiteX43" fmla="*/ 540544 w 2169319"/>
                <a:gd name="connsiteY43" fmla="*/ 304800 h 1862138"/>
                <a:gd name="connsiteX44" fmla="*/ 552450 w 2169319"/>
                <a:gd name="connsiteY44" fmla="*/ 316707 h 1862138"/>
                <a:gd name="connsiteX45" fmla="*/ 597694 w 2169319"/>
                <a:gd name="connsiteY45" fmla="*/ 257175 h 1862138"/>
                <a:gd name="connsiteX46" fmla="*/ 626269 w 2169319"/>
                <a:gd name="connsiteY46" fmla="*/ 238125 h 1862138"/>
                <a:gd name="connsiteX47" fmla="*/ 621507 w 2169319"/>
                <a:gd name="connsiteY47" fmla="*/ 169069 h 1862138"/>
                <a:gd name="connsiteX48" fmla="*/ 633413 w 2169319"/>
                <a:gd name="connsiteY48" fmla="*/ 140494 h 1862138"/>
                <a:gd name="connsiteX49" fmla="*/ 719138 w 2169319"/>
                <a:gd name="connsiteY49" fmla="*/ 140494 h 1862138"/>
                <a:gd name="connsiteX50" fmla="*/ 752475 w 2169319"/>
                <a:gd name="connsiteY50" fmla="*/ 147638 h 1862138"/>
                <a:gd name="connsiteX51" fmla="*/ 764382 w 2169319"/>
                <a:gd name="connsiteY51" fmla="*/ 197644 h 1862138"/>
                <a:gd name="connsiteX52" fmla="*/ 809625 w 2169319"/>
                <a:gd name="connsiteY52" fmla="*/ 214313 h 1862138"/>
                <a:gd name="connsiteX53" fmla="*/ 847725 w 2169319"/>
                <a:gd name="connsiteY53" fmla="*/ 264319 h 1862138"/>
                <a:gd name="connsiteX54" fmla="*/ 890588 w 2169319"/>
                <a:gd name="connsiteY54" fmla="*/ 280988 h 1862138"/>
                <a:gd name="connsiteX55" fmla="*/ 950119 w 2169319"/>
                <a:gd name="connsiteY55" fmla="*/ 235744 h 1862138"/>
                <a:gd name="connsiteX56" fmla="*/ 1028700 w 2169319"/>
                <a:gd name="connsiteY56" fmla="*/ 238125 h 1862138"/>
                <a:gd name="connsiteX57" fmla="*/ 1095375 w 2169319"/>
                <a:gd name="connsiteY57" fmla="*/ 157163 h 1862138"/>
                <a:gd name="connsiteX58" fmla="*/ 1147763 w 2169319"/>
                <a:gd name="connsiteY58" fmla="*/ 161925 h 1862138"/>
                <a:gd name="connsiteX59" fmla="*/ 1166813 w 2169319"/>
                <a:gd name="connsiteY59" fmla="*/ 145257 h 1862138"/>
                <a:gd name="connsiteX60" fmla="*/ 1188244 w 2169319"/>
                <a:gd name="connsiteY60" fmla="*/ 123825 h 1862138"/>
                <a:gd name="connsiteX61" fmla="*/ 1259682 w 2169319"/>
                <a:gd name="connsiteY61" fmla="*/ 123825 h 1862138"/>
                <a:gd name="connsiteX62" fmla="*/ 1359694 w 2169319"/>
                <a:gd name="connsiteY62" fmla="*/ 154782 h 1862138"/>
                <a:gd name="connsiteX63" fmla="*/ 1423988 w 2169319"/>
                <a:gd name="connsiteY63" fmla="*/ 250032 h 1862138"/>
                <a:gd name="connsiteX64" fmla="*/ 1440657 w 2169319"/>
                <a:gd name="connsiteY64" fmla="*/ 264319 h 1862138"/>
                <a:gd name="connsiteX65" fmla="*/ 1454944 w 2169319"/>
                <a:gd name="connsiteY65" fmla="*/ 304800 h 1862138"/>
                <a:gd name="connsiteX66" fmla="*/ 1583532 w 2169319"/>
                <a:gd name="connsiteY66" fmla="*/ 321469 h 1862138"/>
                <a:gd name="connsiteX67" fmla="*/ 1654969 w 2169319"/>
                <a:gd name="connsiteY67" fmla="*/ 423863 h 1862138"/>
                <a:gd name="connsiteX68" fmla="*/ 1728788 w 2169319"/>
                <a:gd name="connsiteY68" fmla="*/ 454819 h 1862138"/>
                <a:gd name="connsiteX69" fmla="*/ 1864519 w 2169319"/>
                <a:gd name="connsiteY69" fmla="*/ 466725 h 1862138"/>
                <a:gd name="connsiteX70" fmla="*/ 1909763 w 2169319"/>
                <a:gd name="connsiteY70" fmla="*/ 450057 h 1862138"/>
                <a:gd name="connsiteX71" fmla="*/ 1995488 w 2169319"/>
                <a:gd name="connsiteY71" fmla="*/ 364332 h 1862138"/>
                <a:gd name="connsiteX72" fmla="*/ 2021682 w 2169319"/>
                <a:gd name="connsiteY72" fmla="*/ 400050 h 1862138"/>
                <a:gd name="connsiteX73" fmla="*/ 2069307 w 2169319"/>
                <a:gd name="connsiteY73" fmla="*/ 435769 h 1862138"/>
                <a:gd name="connsiteX74" fmla="*/ 2093119 w 2169319"/>
                <a:gd name="connsiteY74" fmla="*/ 466725 h 1862138"/>
                <a:gd name="connsiteX75" fmla="*/ 2105025 w 2169319"/>
                <a:gd name="connsiteY75" fmla="*/ 488157 h 1862138"/>
                <a:gd name="connsiteX76" fmla="*/ 2169319 w 2169319"/>
                <a:gd name="connsiteY76" fmla="*/ 483394 h 1862138"/>
                <a:gd name="connsiteX77" fmla="*/ 2169319 w 2169319"/>
                <a:gd name="connsiteY77" fmla="*/ 521494 h 1862138"/>
                <a:gd name="connsiteX78" fmla="*/ 2119313 w 2169319"/>
                <a:gd name="connsiteY78" fmla="*/ 521494 h 1862138"/>
                <a:gd name="connsiteX79" fmla="*/ 2045494 w 2169319"/>
                <a:gd name="connsiteY79" fmla="*/ 578644 h 1862138"/>
                <a:gd name="connsiteX80" fmla="*/ 2090738 w 2169319"/>
                <a:gd name="connsiteY80" fmla="*/ 633413 h 1862138"/>
                <a:gd name="connsiteX81" fmla="*/ 2097882 w 2169319"/>
                <a:gd name="connsiteY81" fmla="*/ 690563 h 1862138"/>
                <a:gd name="connsiteX82" fmla="*/ 2093119 w 2169319"/>
                <a:gd name="connsiteY82" fmla="*/ 716757 h 1862138"/>
                <a:gd name="connsiteX83" fmla="*/ 1905000 w 2169319"/>
                <a:gd name="connsiteY83" fmla="*/ 831057 h 1862138"/>
                <a:gd name="connsiteX84" fmla="*/ 1888332 w 2169319"/>
                <a:gd name="connsiteY84" fmla="*/ 888207 h 1862138"/>
                <a:gd name="connsiteX85" fmla="*/ 1895475 w 2169319"/>
                <a:gd name="connsiteY85" fmla="*/ 1012032 h 1862138"/>
                <a:gd name="connsiteX86" fmla="*/ 1940719 w 2169319"/>
                <a:gd name="connsiteY86" fmla="*/ 1100138 h 1862138"/>
                <a:gd name="connsiteX87" fmla="*/ 1978819 w 2169319"/>
                <a:gd name="connsiteY87" fmla="*/ 1183482 h 1862138"/>
                <a:gd name="connsiteX88" fmla="*/ 1966913 w 2169319"/>
                <a:gd name="connsiteY88" fmla="*/ 1216819 h 1862138"/>
                <a:gd name="connsiteX89" fmla="*/ 1952625 w 2169319"/>
                <a:gd name="connsiteY89" fmla="*/ 1273969 h 1862138"/>
                <a:gd name="connsiteX90" fmla="*/ 1907382 w 2169319"/>
                <a:gd name="connsiteY90" fmla="*/ 1288257 h 1862138"/>
                <a:gd name="connsiteX91" fmla="*/ 1885950 w 2169319"/>
                <a:gd name="connsiteY91" fmla="*/ 1302544 h 1862138"/>
                <a:gd name="connsiteX92" fmla="*/ 1850232 w 2169319"/>
                <a:gd name="connsiteY92" fmla="*/ 1350169 h 1862138"/>
                <a:gd name="connsiteX93" fmla="*/ 1828800 w 2169319"/>
                <a:gd name="connsiteY93" fmla="*/ 1371600 h 1862138"/>
                <a:gd name="connsiteX94" fmla="*/ 1783557 w 2169319"/>
                <a:gd name="connsiteY94" fmla="*/ 1369219 h 1862138"/>
                <a:gd name="connsiteX95" fmla="*/ 1752600 w 2169319"/>
                <a:gd name="connsiteY95" fmla="*/ 1321594 h 1862138"/>
                <a:gd name="connsiteX96" fmla="*/ 1674019 w 2169319"/>
                <a:gd name="connsiteY96" fmla="*/ 1345407 h 1862138"/>
                <a:gd name="connsiteX97" fmla="*/ 1626394 w 2169319"/>
                <a:gd name="connsiteY97" fmla="*/ 1366838 h 1862138"/>
                <a:gd name="connsiteX98" fmla="*/ 1552575 w 2169319"/>
                <a:gd name="connsiteY98" fmla="*/ 1376363 h 1862138"/>
                <a:gd name="connsiteX99" fmla="*/ 1507332 w 2169319"/>
                <a:gd name="connsiteY99" fmla="*/ 1357313 h 1862138"/>
                <a:gd name="connsiteX100" fmla="*/ 1447800 w 2169319"/>
                <a:gd name="connsiteY100" fmla="*/ 1321594 h 1862138"/>
                <a:gd name="connsiteX101" fmla="*/ 1407319 w 2169319"/>
                <a:gd name="connsiteY101" fmla="*/ 1331119 h 1862138"/>
                <a:gd name="connsiteX102" fmla="*/ 1390650 w 2169319"/>
                <a:gd name="connsiteY102" fmla="*/ 1516857 h 1862138"/>
                <a:gd name="connsiteX103" fmla="*/ 1359694 w 2169319"/>
                <a:gd name="connsiteY103" fmla="*/ 1859757 h 1862138"/>
                <a:gd name="connsiteX104" fmla="*/ 1357313 w 2169319"/>
                <a:gd name="connsiteY104" fmla="*/ 1862138 h 1862138"/>
                <a:gd name="connsiteX105" fmla="*/ 1312069 w 2169319"/>
                <a:gd name="connsiteY105" fmla="*/ 1852613 h 1862138"/>
                <a:gd name="connsiteX106" fmla="*/ 1285875 w 2169319"/>
                <a:gd name="connsiteY106" fmla="*/ 1802607 h 1862138"/>
                <a:gd name="connsiteX107" fmla="*/ 1262063 w 2169319"/>
                <a:gd name="connsiteY107" fmla="*/ 1785938 h 1862138"/>
                <a:gd name="connsiteX108" fmla="*/ 1204913 w 2169319"/>
                <a:gd name="connsiteY108" fmla="*/ 1738313 h 1862138"/>
                <a:gd name="connsiteX109" fmla="*/ 1166813 w 2169319"/>
                <a:gd name="connsiteY109" fmla="*/ 1681163 h 1862138"/>
                <a:gd name="connsiteX110" fmla="*/ 1150144 w 2169319"/>
                <a:gd name="connsiteY110" fmla="*/ 1643064 h 1862138"/>
                <a:gd name="connsiteX111" fmla="*/ 1150144 w 2169319"/>
                <a:gd name="connsiteY111" fmla="*/ 1602582 h 1862138"/>
                <a:gd name="connsiteX112" fmla="*/ 1097757 w 2169319"/>
                <a:gd name="connsiteY112" fmla="*/ 1554957 h 1862138"/>
                <a:gd name="connsiteX113" fmla="*/ 1057275 w 2169319"/>
                <a:gd name="connsiteY113" fmla="*/ 1569244 h 1862138"/>
                <a:gd name="connsiteX114" fmla="*/ 1057275 w 2169319"/>
                <a:gd name="connsiteY114" fmla="*/ 1569244 h 1862138"/>
                <a:gd name="connsiteX115" fmla="*/ 1028700 w 2169319"/>
                <a:gd name="connsiteY115" fmla="*/ 1583532 h 1862138"/>
                <a:gd name="connsiteX116" fmla="*/ 873919 w 2169319"/>
                <a:gd name="connsiteY116" fmla="*/ 1581150 h 1862138"/>
                <a:gd name="connsiteX117" fmla="*/ 845344 w 2169319"/>
                <a:gd name="connsiteY117" fmla="*/ 1571625 h 1862138"/>
                <a:gd name="connsiteX118" fmla="*/ 785813 w 2169319"/>
                <a:gd name="connsiteY118" fmla="*/ 1519238 h 1862138"/>
                <a:gd name="connsiteX119" fmla="*/ 752475 w 2169319"/>
                <a:gd name="connsiteY119" fmla="*/ 1516857 h 1862138"/>
                <a:gd name="connsiteX120" fmla="*/ 685800 w 2169319"/>
                <a:gd name="connsiteY120" fmla="*/ 1571625 h 1862138"/>
                <a:gd name="connsiteX121" fmla="*/ 638175 w 2169319"/>
                <a:gd name="connsiteY121" fmla="*/ 1578769 h 1862138"/>
                <a:gd name="connsiteX122" fmla="*/ 590550 w 2169319"/>
                <a:gd name="connsiteY122" fmla="*/ 1566863 h 1862138"/>
                <a:gd name="connsiteX123" fmla="*/ 552450 w 2169319"/>
                <a:gd name="connsiteY123" fmla="*/ 1514475 h 1862138"/>
                <a:gd name="connsiteX124" fmla="*/ 483394 w 2169319"/>
                <a:gd name="connsiteY124" fmla="*/ 1552575 h 1862138"/>
                <a:gd name="connsiteX125" fmla="*/ 404813 w 2169319"/>
                <a:gd name="connsiteY125" fmla="*/ 1521619 h 1862138"/>
                <a:gd name="connsiteX126" fmla="*/ 388144 w 2169319"/>
                <a:gd name="connsiteY126" fmla="*/ 1500188 h 1862138"/>
                <a:gd name="connsiteX127" fmla="*/ 273845 w 2169319"/>
                <a:gd name="connsiteY127" fmla="*/ 1524000 h 1862138"/>
                <a:gd name="connsiteX128" fmla="*/ 207169 w 2169319"/>
                <a:gd name="connsiteY128" fmla="*/ 1562100 h 186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169319" h="1862138">
                  <a:moveTo>
                    <a:pt x="207169" y="1562100"/>
                  </a:moveTo>
                  <a:lnTo>
                    <a:pt x="138113" y="1569244"/>
                  </a:lnTo>
                  <a:lnTo>
                    <a:pt x="95250" y="1607344"/>
                  </a:lnTo>
                  <a:lnTo>
                    <a:pt x="78582" y="1614488"/>
                  </a:lnTo>
                  <a:lnTo>
                    <a:pt x="16669" y="1538288"/>
                  </a:lnTo>
                  <a:lnTo>
                    <a:pt x="52388" y="1514475"/>
                  </a:lnTo>
                  <a:lnTo>
                    <a:pt x="66675" y="1495425"/>
                  </a:lnTo>
                  <a:lnTo>
                    <a:pt x="66675" y="1345407"/>
                  </a:lnTo>
                  <a:lnTo>
                    <a:pt x="111919" y="1288257"/>
                  </a:lnTo>
                  <a:lnTo>
                    <a:pt x="28575" y="1195388"/>
                  </a:lnTo>
                  <a:lnTo>
                    <a:pt x="16669" y="1154907"/>
                  </a:lnTo>
                  <a:lnTo>
                    <a:pt x="38100" y="1126332"/>
                  </a:lnTo>
                  <a:lnTo>
                    <a:pt x="64294" y="1119188"/>
                  </a:lnTo>
                  <a:lnTo>
                    <a:pt x="76200" y="1102519"/>
                  </a:lnTo>
                  <a:lnTo>
                    <a:pt x="85725" y="1064419"/>
                  </a:lnTo>
                  <a:lnTo>
                    <a:pt x="47626" y="1035844"/>
                  </a:lnTo>
                  <a:cubicBezTo>
                    <a:pt x="47626" y="1028700"/>
                    <a:pt x="47625" y="1021557"/>
                    <a:pt x="47625" y="1014413"/>
                  </a:cubicBezTo>
                  <a:lnTo>
                    <a:pt x="19050" y="962025"/>
                  </a:lnTo>
                  <a:lnTo>
                    <a:pt x="21432" y="914400"/>
                  </a:lnTo>
                  <a:cubicBezTo>
                    <a:pt x="39014" y="901841"/>
                    <a:pt x="33271" y="907321"/>
                    <a:pt x="40482" y="900113"/>
                  </a:cubicBezTo>
                  <a:lnTo>
                    <a:pt x="61913" y="864394"/>
                  </a:lnTo>
                  <a:lnTo>
                    <a:pt x="16669" y="809625"/>
                  </a:lnTo>
                  <a:lnTo>
                    <a:pt x="0" y="757238"/>
                  </a:lnTo>
                  <a:lnTo>
                    <a:pt x="0" y="683419"/>
                  </a:lnTo>
                  <a:lnTo>
                    <a:pt x="28575" y="640557"/>
                  </a:lnTo>
                  <a:lnTo>
                    <a:pt x="76200" y="600075"/>
                  </a:lnTo>
                  <a:lnTo>
                    <a:pt x="107157" y="583407"/>
                  </a:lnTo>
                  <a:lnTo>
                    <a:pt x="135732" y="600075"/>
                  </a:lnTo>
                  <a:cubicBezTo>
                    <a:pt x="159530" y="602720"/>
                    <a:pt x="149975" y="602457"/>
                    <a:pt x="164307" y="602457"/>
                  </a:cubicBezTo>
                  <a:lnTo>
                    <a:pt x="180975" y="600075"/>
                  </a:lnTo>
                  <a:lnTo>
                    <a:pt x="226219" y="590550"/>
                  </a:lnTo>
                  <a:lnTo>
                    <a:pt x="252413" y="559594"/>
                  </a:lnTo>
                  <a:lnTo>
                    <a:pt x="280988" y="514350"/>
                  </a:lnTo>
                  <a:lnTo>
                    <a:pt x="290513" y="483394"/>
                  </a:lnTo>
                  <a:lnTo>
                    <a:pt x="273844" y="447675"/>
                  </a:lnTo>
                  <a:lnTo>
                    <a:pt x="276225" y="407194"/>
                  </a:lnTo>
                  <a:lnTo>
                    <a:pt x="226219" y="350044"/>
                  </a:lnTo>
                  <a:lnTo>
                    <a:pt x="157163" y="280988"/>
                  </a:lnTo>
                  <a:lnTo>
                    <a:pt x="152400" y="233363"/>
                  </a:lnTo>
                  <a:lnTo>
                    <a:pt x="192882" y="195263"/>
                  </a:lnTo>
                  <a:lnTo>
                    <a:pt x="242888" y="123825"/>
                  </a:lnTo>
                  <a:lnTo>
                    <a:pt x="290513" y="83344"/>
                  </a:lnTo>
                  <a:lnTo>
                    <a:pt x="319088" y="0"/>
                  </a:lnTo>
                  <a:lnTo>
                    <a:pt x="540544" y="304800"/>
                  </a:lnTo>
                  <a:lnTo>
                    <a:pt x="552450" y="316707"/>
                  </a:lnTo>
                  <a:lnTo>
                    <a:pt x="597694" y="257175"/>
                  </a:lnTo>
                  <a:lnTo>
                    <a:pt x="626269" y="238125"/>
                  </a:lnTo>
                  <a:lnTo>
                    <a:pt x="621507" y="169069"/>
                  </a:lnTo>
                  <a:lnTo>
                    <a:pt x="633413" y="140494"/>
                  </a:lnTo>
                  <a:lnTo>
                    <a:pt x="719138" y="140494"/>
                  </a:lnTo>
                  <a:lnTo>
                    <a:pt x="752475" y="147638"/>
                  </a:lnTo>
                  <a:lnTo>
                    <a:pt x="764382" y="197644"/>
                  </a:lnTo>
                  <a:lnTo>
                    <a:pt x="809625" y="214313"/>
                  </a:lnTo>
                  <a:lnTo>
                    <a:pt x="847725" y="264319"/>
                  </a:lnTo>
                  <a:lnTo>
                    <a:pt x="890588" y="280988"/>
                  </a:lnTo>
                  <a:lnTo>
                    <a:pt x="950119" y="235744"/>
                  </a:lnTo>
                  <a:lnTo>
                    <a:pt x="1028700" y="238125"/>
                  </a:lnTo>
                  <a:lnTo>
                    <a:pt x="1095375" y="157163"/>
                  </a:lnTo>
                  <a:lnTo>
                    <a:pt x="1147763" y="161925"/>
                  </a:lnTo>
                  <a:lnTo>
                    <a:pt x="1166813" y="145257"/>
                  </a:lnTo>
                  <a:lnTo>
                    <a:pt x="1188244" y="123825"/>
                  </a:lnTo>
                  <a:lnTo>
                    <a:pt x="1259682" y="123825"/>
                  </a:lnTo>
                  <a:lnTo>
                    <a:pt x="1359694" y="154782"/>
                  </a:lnTo>
                  <a:lnTo>
                    <a:pt x="1423988" y="250032"/>
                  </a:lnTo>
                  <a:lnTo>
                    <a:pt x="1440657" y="264319"/>
                  </a:lnTo>
                  <a:lnTo>
                    <a:pt x="1454944" y="304800"/>
                  </a:lnTo>
                  <a:lnTo>
                    <a:pt x="1583532" y="321469"/>
                  </a:lnTo>
                  <a:lnTo>
                    <a:pt x="1654969" y="423863"/>
                  </a:lnTo>
                  <a:lnTo>
                    <a:pt x="1728788" y="454819"/>
                  </a:lnTo>
                  <a:lnTo>
                    <a:pt x="1864519" y="466725"/>
                  </a:lnTo>
                  <a:lnTo>
                    <a:pt x="1909763" y="450057"/>
                  </a:lnTo>
                  <a:lnTo>
                    <a:pt x="1995488" y="364332"/>
                  </a:lnTo>
                  <a:lnTo>
                    <a:pt x="2021682" y="400050"/>
                  </a:lnTo>
                  <a:lnTo>
                    <a:pt x="2069307" y="435769"/>
                  </a:lnTo>
                  <a:lnTo>
                    <a:pt x="2093119" y="466725"/>
                  </a:lnTo>
                  <a:lnTo>
                    <a:pt x="2105025" y="488157"/>
                  </a:lnTo>
                  <a:lnTo>
                    <a:pt x="2169319" y="483394"/>
                  </a:lnTo>
                  <a:lnTo>
                    <a:pt x="2169319" y="521494"/>
                  </a:lnTo>
                  <a:lnTo>
                    <a:pt x="2119313" y="521494"/>
                  </a:lnTo>
                  <a:lnTo>
                    <a:pt x="2045494" y="578644"/>
                  </a:lnTo>
                  <a:lnTo>
                    <a:pt x="2090738" y="633413"/>
                  </a:lnTo>
                  <a:lnTo>
                    <a:pt x="2097882" y="690563"/>
                  </a:lnTo>
                  <a:lnTo>
                    <a:pt x="2093119" y="716757"/>
                  </a:lnTo>
                  <a:lnTo>
                    <a:pt x="1905000" y="831057"/>
                  </a:lnTo>
                  <a:lnTo>
                    <a:pt x="1888332" y="888207"/>
                  </a:lnTo>
                  <a:lnTo>
                    <a:pt x="1895475" y="1012032"/>
                  </a:lnTo>
                  <a:lnTo>
                    <a:pt x="1940719" y="1100138"/>
                  </a:lnTo>
                  <a:lnTo>
                    <a:pt x="1978819" y="1183482"/>
                  </a:lnTo>
                  <a:lnTo>
                    <a:pt x="1966913" y="1216819"/>
                  </a:lnTo>
                  <a:lnTo>
                    <a:pt x="1952625" y="1273969"/>
                  </a:lnTo>
                  <a:lnTo>
                    <a:pt x="1907382" y="1288257"/>
                  </a:lnTo>
                  <a:lnTo>
                    <a:pt x="1885950" y="1302544"/>
                  </a:lnTo>
                  <a:lnTo>
                    <a:pt x="1850232" y="1350169"/>
                  </a:lnTo>
                  <a:lnTo>
                    <a:pt x="1828800" y="1371600"/>
                  </a:lnTo>
                  <a:lnTo>
                    <a:pt x="1783557" y="1369219"/>
                  </a:lnTo>
                  <a:lnTo>
                    <a:pt x="1752600" y="1321594"/>
                  </a:lnTo>
                  <a:lnTo>
                    <a:pt x="1674019" y="1345407"/>
                  </a:lnTo>
                  <a:lnTo>
                    <a:pt x="1626394" y="1366838"/>
                  </a:lnTo>
                  <a:lnTo>
                    <a:pt x="1552575" y="1376363"/>
                  </a:lnTo>
                  <a:lnTo>
                    <a:pt x="1507332" y="1357313"/>
                  </a:lnTo>
                  <a:lnTo>
                    <a:pt x="1447800" y="1321594"/>
                  </a:lnTo>
                  <a:lnTo>
                    <a:pt x="1407319" y="1331119"/>
                  </a:lnTo>
                  <a:lnTo>
                    <a:pt x="1390650" y="1516857"/>
                  </a:lnTo>
                  <a:lnTo>
                    <a:pt x="1359694" y="1859757"/>
                  </a:lnTo>
                  <a:lnTo>
                    <a:pt x="1357313" y="1862138"/>
                  </a:lnTo>
                  <a:lnTo>
                    <a:pt x="1312069" y="1852613"/>
                  </a:lnTo>
                  <a:lnTo>
                    <a:pt x="1285875" y="1802607"/>
                  </a:lnTo>
                  <a:lnTo>
                    <a:pt x="1262063" y="1785938"/>
                  </a:lnTo>
                  <a:lnTo>
                    <a:pt x="1204913" y="1738313"/>
                  </a:lnTo>
                  <a:lnTo>
                    <a:pt x="1166813" y="1681163"/>
                  </a:lnTo>
                  <a:lnTo>
                    <a:pt x="1150144" y="1643064"/>
                  </a:lnTo>
                  <a:lnTo>
                    <a:pt x="1150144" y="1602582"/>
                  </a:lnTo>
                  <a:lnTo>
                    <a:pt x="1097757" y="1554957"/>
                  </a:lnTo>
                  <a:lnTo>
                    <a:pt x="1057275" y="1569244"/>
                  </a:lnTo>
                  <a:lnTo>
                    <a:pt x="1057275" y="1569244"/>
                  </a:lnTo>
                  <a:lnTo>
                    <a:pt x="1028700" y="1583532"/>
                  </a:lnTo>
                  <a:lnTo>
                    <a:pt x="873919" y="1581150"/>
                  </a:lnTo>
                  <a:lnTo>
                    <a:pt x="845344" y="1571625"/>
                  </a:lnTo>
                  <a:lnTo>
                    <a:pt x="785813" y="1519238"/>
                  </a:lnTo>
                  <a:lnTo>
                    <a:pt x="752475" y="1516857"/>
                  </a:lnTo>
                  <a:lnTo>
                    <a:pt x="685800" y="1571625"/>
                  </a:lnTo>
                  <a:lnTo>
                    <a:pt x="638175" y="1578769"/>
                  </a:lnTo>
                  <a:lnTo>
                    <a:pt x="590550" y="1566863"/>
                  </a:lnTo>
                  <a:lnTo>
                    <a:pt x="552450" y="1514475"/>
                  </a:lnTo>
                  <a:lnTo>
                    <a:pt x="483394" y="1552575"/>
                  </a:lnTo>
                  <a:lnTo>
                    <a:pt x="404813" y="1521619"/>
                  </a:lnTo>
                  <a:lnTo>
                    <a:pt x="388144" y="1500188"/>
                  </a:lnTo>
                  <a:lnTo>
                    <a:pt x="273845" y="1524000"/>
                  </a:lnTo>
                  <a:lnTo>
                    <a:pt x="207169" y="1562100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967483" y="4444300"/>
              <a:ext cx="833610" cy="645942"/>
            </a:xfrm>
            <a:custGeom>
              <a:avLst/>
              <a:gdLst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195262 w 2038350"/>
                <a:gd name="connsiteY90" fmla="*/ 1000125 h 1533525"/>
                <a:gd name="connsiteX91" fmla="*/ 169068 w 2038350"/>
                <a:gd name="connsiteY91" fmla="*/ 904875 h 1533525"/>
                <a:gd name="connsiteX92" fmla="*/ 78581 w 2038350"/>
                <a:gd name="connsiteY92" fmla="*/ 847725 h 1533525"/>
                <a:gd name="connsiteX93" fmla="*/ 0 w 2038350"/>
                <a:gd name="connsiteY93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2412 w 2038350"/>
                <a:gd name="connsiteY90" fmla="*/ 1023938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04800 w 2038350"/>
                <a:gd name="connsiteY89" fmla="*/ 1050131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19100 w 2038350"/>
                <a:gd name="connsiteY87" fmla="*/ 1264444 h 1533525"/>
                <a:gd name="connsiteX88" fmla="*/ 383381 w 2038350"/>
                <a:gd name="connsiteY88" fmla="*/ 1109663 h 1533525"/>
                <a:gd name="connsiteX89" fmla="*/ 314325 w 2038350"/>
                <a:gd name="connsiteY89" fmla="*/ 1064419 h 1533525"/>
                <a:gd name="connsiteX90" fmla="*/ 250030 w 2038350"/>
                <a:gd name="connsiteY90" fmla="*/ 1033463 h 1533525"/>
                <a:gd name="connsiteX91" fmla="*/ 195262 w 2038350"/>
                <a:gd name="connsiteY91" fmla="*/ 1000125 h 1533525"/>
                <a:gd name="connsiteX92" fmla="*/ 169068 w 2038350"/>
                <a:gd name="connsiteY92" fmla="*/ 904875 h 1533525"/>
                <a:gd name="connsiteX93" fmla="*/ 78581 w 2038350"/>
                <a:gd name="connsiteY93" fmla="*/ 847725 h 1533525"/>
                <a:gd name="connsiteX94" fmla="*/ 0 w 2038350"/>
                <a:gd name="connsiteY94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52437 w 2038350"/>
                <a:gd name="connsiteY87" fmla="*/ 1331119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9068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  <a:gd name="connsiteX0" fmla="*/ 0 w 2038350"/>
                <a:gd name="connsiteY0" fmla="*/ 552450 h 1533525"/>
                <a:gd name="connsiteX1" fmla="*/ 119062 w 2038350"/>
                <a:gd name="connsiteY1" fmla="*/ 423863 h 1533525"/>
                <a:gd name="connsiteX2" fmla="*/ 228600 w 2038350"/>
                <a:gd name="connsiteY2" fmla="*/ 314325 h 1533525"/>
                <a:gd name="connsiteX3" fmla="*/ 328612 w 2038350"/>
                <a:gd name="connsiteY3" fmla="*/ 280988 h 1533525"/>
                <a:gd name="connsiteX4" fmla="*/ 540543 w 2038350"/>
                <a:gd name="connsiteY4" fmla="*/ 271463 h 1533525"/>
                <a:gd name="connsiteX5" fmla="*/ 728662 w 2038350"/>
                <a:gd name="connsiteY5" fmla="*/ 261938 h 1533525"/>
                <a:gd name="connsiteX6" fmla="*/ 788193 w 2038350"/>
                <a:gd name="connsiteY6" fmla="*/ 242888 h 1533525"/>
                <a:gd name="connsiteX7" fmla="*/ 781050 w 2038350"/>
                <a:gd name="connsiteY7" fmla="*/ 111919 h 1533525"/>
                <a:gd name="connsiteX8" fmla="*/ 790575 w 2038350"/>
                <a:gd name="connsiteY8" fmla="*/ 61913 h 1533525"/>
                <a:gd name="connsiteX9" fmla="*/ 835818 w 2038350"/>
                <a:gd name="connsiteY9" fmla="*/ 33338 h 1533525"/>
                <a:gd name="connsiteX10" fmla="*/ 912018 w 2038350"/>
                <a:gd name="connsiteY10" fmla="*/ 4763 h 1533525"/>
                <a:gd name="connsiteX11" fmla="*/ 971550 w 2038350"/>
                <a:gd name="connsiteY11" fmla="*/ 0 h 1533525"/>
                <a:gd name="connsiteX12" fmla="*/ 1026318 w 2038350"/>
                <a:gd name="connsiteY12" fmla="*/ 28575 h 1533525"/>
                <a:gd name="connsiteX13" fmla="*/ 1071562 w 2038350"/>
                <a:gd name="connsiteY13" fmla="*/ 50006 h 1533525"/>
                <a:gd name="connsiteX14" fmla="*/ 1100137 w 2038350"/>
                <a:gd name="connsiteY14" fmla="*/ 38100 h 1533525"/>
                <a:gd name="connsiteX15" fmla="*/ 1138237 w 2038350"/>
                <a:gd name="connsiteY15" fmla="*/ 9525 h 1533525"/>
                <a:gd name="connsiteX16" fmla="*/ 1178718 w 2038350"/>
                <a:gd name="connsiteY16" fmla="*/ 66675 h 1533525"/>
                <a:gd name="connsiteX17" fmla="*/ 1228725 w 2038350"/>
                <a:gd name="connsiteY17" fmla="*/ 78581 h 1533525"/>
                <a:gd name="connsiteX18" fmla="*/ 1273968 w 2038350"/>
                <a:gd name="connsiteY18" fmla="*/ 71438 h 1533525"/>
                <a:gd name="connsiteX19" fmla="*/ 1340643 w 2038350"/>
                <a:gd name="connsiteY19" fmla="*/ 14288 h 1533525"/>
                <a:gd name="connsiteX20" fmla="*/ 1366837 w 2038350"/>
                <a:gd name="connsiteY20" fmla="*/ 9525 h 1533525"/>
                <a:gd name="connsiteX21" fmla="*/ 1443037 w 2038350"/>
                <a:gd name="connsiteY21" fmla="*/ 78581 h 1533525"/>
                <a:gd name="connsiteX22" fmla="*/ 1495425 w 2038350"/>
                <a:gd name="connsiteY22" fmla="*/ 83344 h 1533525"/>
                <a:gd name="connsiteX23" fmla="*/ 1588293 w 2038350"/>
                <a:gd name="connsiteY23" fmla="*/ 80963 h 1533525"/>
                <a:gd name="connsiteX24" fmla="*/ 1643062 w 2038350"/>
                <a:gd name="connsiteY24" fmla="*/ 76200 h 1533525"/>
                <a:gd name="connsiteX25" fmla="*/ 1681162 w 2038350"/>
                <a:gd name="connsiteY25" fmla="*/ 47625 h 1533525"/>
                <a:gd name="connsiteX26" fmla="*/ 1726406 w 2038350"/>
                <a:gd name="connsiteY26" fmla="*/ 95250 h 1533525"/>
                <a:gd name="connsiteX27" fmla="*/ 1735931 w 2038350"/>
                <a:gd name="connsiteY27" fmla="*/ 121444 h 1533525"/>
                <a:gd name="connsiteX28" fmla="*/ 1747837 w 2038350"/>
                <a:gd name="connsiteY28" fmla="*/ 166688 h 1533525"/>
                <a:gd name="connsiteX29" fmla="*/ 1788318 w 2038350"/>
                <a:gd name="connsiteY29" fmla="*/ 233363 h 1533525"/>
                <a:gd name="connsiteX30" fmla="*/ 1852612 w 2038350"/>
                <a:gd name="connsiteY30" fmla="*/ 280988 h 1533525"/>
                <a:gd name="connsiteX31" fmla="*/ 1890712 w 2038350"/>
                <a:gd name="connsiteY31" fmla="*/ 328613 h 1533525"/>
                <a:gd name="connsiteX32" fmla="*/ 1900237 w 2038350"/>
                <a:gd name="connsiteY32" fmla="*/ 354806 h 1533525"/>
                <a:gd name="connsiteX33" fmla="*/ 1957387 w 2038350"/>
                <a:gd name="connsiteY33" fmla="*/ 366713 h 1533525"/>
                <a:gd name="connsiteX34" fmla="*/ 1976437 w 2038350"/>
                <a:gd name="connsiteY34" fmla="*/ 431006 h 1533525"/>
                <a:gd name="connsiteX35" fmla="*/ 2035968 w 2038350"/>
                <a:gd name="connsiteY35" fmla="*/ 431006 h 1533525"/>
                <a:gd name="connsiteX36" fmla="*/ 2038350 w 2038350"/>
                <a:gd name="connsiteY36" fmla="*/ 535781 h 1533525"/>
                <a:gd name="connsiteX37" fmla="*/ 1952625 w 2038350"/>
                <a:gd name="connsiteY37" fmla="*/ 485775 h 1533525"/>
                <a:gd name="connsiteX38" fmla="*/ 1874043 w 2038350"/>
                <a:gd name="connsiteY38" fmla="*/ 531019 h 1533525"/>
                <a:gd name="connsiteX39" fmla="*/ 1816893 w 2038350"/>
                <a:gd name="connsiteY39" fmla="*/ 481013 h 1533525"/>
                <a:gd name="connsiteX40" fmla="*/ 1554956 w 2038350"/>
                <a:gd name="connsiteY40" fmla="*/ 619125 h 1533525"/>
                <a:gd name="connsiteX41" fmla="*/ 1471612 w 2038350"/>
                <a:gd name="connsiteY41" fmla="*/ 659606 h 1533525"/>
                <a:gd name="connsiteX42" fmla="*/ 1452562 w 2038350"/>
                <a:gd name="connsiteY42" fmla="*/ 726281 h 1533525"/>
                <a:gd name="connsiteX43" fmla="*/ 1459706 w 2038350"/>
                <a:gd name="connsiteY43" fmla="*/ 750094 h 1533525"/>
                <a:gd name="connsiteX44" fmla="*/ 1578768 w 2038350"/>
                <a:gd name="connsiteY44" fmla="*/ 733425 h 1533525"/>
                <a:gd name="connsiteX45" fmla="*/ 1552575 w 2038350"/>
                <a:gd name="connsiteY45" fmla="*/ 831056 h 1533525"/>
                <a:gd name="connsiteX46" fmla="*/ 1576387 w 2038350"/>
                <a:gd name="connsiteY46" fmla="*/ 904875 h 1533525"/>
                <a:gd name="connsiteX47" fmla="*/ 1585912 w 2038350"/>
                <a:gd name="connsiteY47" fmla="*/ 952500 h 1533525"/>
                <a:gd name="connsiteX48" fmla="*/ 1643062 w 2038350"/>
                <a:gd name="connsiteY48" fmla="*/ 1026319 h 1533525"/>
                <a:gd name="connsiteX49" fmla="*/ 1719262 w 2038350"/>
                <a:gd name="connsiteY49" fmla="*/ 1135856 h 1533525"/>
                <a:gd name="connsiteX50" fmla="*/ 1728787 w 2038350"/>
                <a:gd name="connsiteY50" fmla="*/ 1162050 h 1533525"/>
                <a:gd name="connsiteX51" fmla="*/ 1714500 w 2038350"/>
                <a:gd name="connsiteY51" fmla="*/ 1200150 h 1533525"/>
                <a:gd name="connsiteX52" fmla="*/ 1731168 w 2038350"/>
                <a:gd name="connsiteY52" fmla="*/ 1209675 h 1533525"/>
                <a:gd name="connsiteX53" fmla="*/ 1738312 w 2038350"/>
                <a:gd name="connsiteY53" fmla="*/ 1231106 h 1533525"/>
                <a:gd name="connsiteX54" fmla="*/ 1731168 w 2038350"/>
                <a:gd name="connsiteY54" fmla="*/ 1262063 h 1533525"/>
                <a:gd name="connsiteX55" fmla="*/ 1693068 w 2038350"/>
                <a:gd name="connsiteY55" fmla="*/ 1266825 h 1533525"/>
                <a:gd name="connsiteX56" fmla="*/ 1671637 w 2038350"/>
                <a:gd name="connsiteY56" fmla="*/ 1293019 h 1533525"/>
                <a:gd name="connsiteX57" fmla="*/ 1688306 w 2038350"/>
                <a:gd name="connsiteY57" fmla="*/ 1328738 h 1533525"/>
                <a:gd name="connsiteX58" fmla="*/ 1659731 w 2038350"/>
                <a:gd name="connsiteY58" fmla="*/ 1359694 h 1533525"/>
                <a:gd name="connsiteX59" fmla="*/ 1631156 w 2038350"/>
                <a:gd name="connsiteY59" fmla="*/ 1364456 h 1533525"/>
                <a:gd name="connsiteX60" fmla="*/ 1628775 w 2038350"/>
                <a:gd name="connsiteY60" fmla="*/ 1416844 h 1533525"/>
                <a:gd name="connsiteX61" fmla="*/ 1645443 w 2038350"/>
                <a:gd name="connsiteY61" fmla="*/ 1459706 h 1533525"/>
                <a:gd name="connsiteX62" fmla="*/ 1659731 w 2038350"/>
                <a:gd name="connsiteY62" fmla="*/ 1488281 h 1533525"/>
                <a:gd name="connsiteX63" fmla="*/ 1659731 w 2038350"/>
                <a:gd name="connsiteY63" fmla="*/ 1521619 h 1533525"/>
                <a:gd name="connsiteX64" fmla="*/ 1621631 w 2038350"/>
                <a:gd name="connsiteY64" fmla="*/ 1533525 h 1533525"/>
                <a:gd name="connsiteX65" fmla="*/ 1566862 w 2038350"/>
                <a:gd name="connsiteY65" fmla="*/ 1504950 h 1533525"/>
                <a:gd name="connsiteX66" fmla="*/ 1538287 w 2038350"/>
                <a:gd name="connsiteY66" fmla="*/ 1485900 h 1533525"/>
                <a:gd name="connsiteX67" fmla="*/ 1426368 w 2038350"/>
                <a:gd name="connsiteY67" fmla="*/ 1490663 h 1533525"/>
                <a:gd name="connsiteX68" fmla="*/ 1364456 w 2038350"/>
                <a:gd name="connsiteY68" fmla="*/ 1426369 h 1533525"/>
                <a:gd name="connsiteX69" fmla="*/ 1276350 w 2038350"/>
                <a:gd name="connsiteY69" fmla="*/ 1433513 h 1533525"/>
                <a:gd name="connsiteX70" fmla="*/ 1252537 w 2038350"/>
                <a:gd name="connsiteY70" fmla="*/ 1433513 h 1533525"/>
                <a:gd name="connsiteX71" fmla="*/ 1209675 w 2038350"/>
                <a:gd name="connsiteY71" fmla="*/ 1407319 h 1533525"/>
                <a:gd name="connsiteX72" fmla="*/ 1171575 w 2038350"/>
                <a:gd name="connsiteY72" fmla="*/ 1431131 h 1533525"/>
                <a:gd name="connsiteX73" fmla="*/ 1059656 w 2038350"/>
                <a:gd name="connsiteY73" fmla="*/ 1440656 h 1533525"/>
                <a:gd name="connsiteX74" fmla="*/ 921543 w 2038350"/>
                <a:gd name="connsiteY74" fmla="*/ 1445419 h 1533525"/>
                <a:gd name="connsiteX75" fmla="*/ 888206 w 2038350"/>
                <a:gd name="connsiteY75" fmla="*/ 1447800 h 1533525"/>
                <a:gd name="connsiteX76" fmla="*/ 862012 w 2038350"/>
                <a:gd name="connsiteY76" fmla="*/ 1423988 h 1533525"/>
                <a:gd name="connsiteX77" fmla="*/ 790575 w 2038350"/>
                <a:gd name="connsiteY77" fmla="*/ 1445419 h 1533525"/>
                <a:gd name="connsiteX78" fmla="*/ 726281 w 2038350"/>
                <a:gd name="connsiteY78" fmla="*/ 1476375 h 1533525"/>
                <a:gd name="connsiteX79" fmla="*/ 645318 w 2038350"/>
                <a:gd name="connsiteY79" fmla="*/ 1478756 h 1533525"/>
                <a:gd name="connsiteX80" fmla="*/ 621506 w 2038350"/>
                <a:gd name="connsiteY80" fmla="*/ 1478756 h 1533525"/>
                <a:gd name="connsiteX81" fmla="*/ 569118 w 2038350"/>
                <a:gd name="connsiteY81" fmla="*/ 1473994 h 1533525"/>
                <a:gd name="connsiteX82" fmla="*/ 547687 w 2038350"/>
                <a:gd name="connsiteY82" fmla="*/ 1504950 h 1533525"/>
                <a:gd name="connsiteX83" fmla="*/ 509587 w 2038350"/>
                <a:gd name="connsiteY83" fmla="*/ 1526381 h 1533525"/>
                <a:gd name="connsiteX84" fmla="*/ 483393 w 2038350"/>
                <a:gd name="connsiteY84" fmla="*/ 1526381 h 1533525"/>
                <a:gd name="connsiteX85" fmla="*/ 507206 w 2038350"/>
                <a:gd name="connsiteY85" fmla="*/ 1462088 h 1533525"/>
                <a:gd name="connsiteX86" fmla="*/ 478631 w 2038350"/>
                <a:gd name="connsiteY86" fmla="*/ 1385888 h 1533525"/>
                <a:gd name="connsiteX87" fmla="*/ 440531 w 2038350"/>
                <a:gd name="connsiteY87" fmla="*/ 1340644 h 1533525"/>
                <a:gd name="connsiteX88" fmla="*/ 419100 w 2038350"/>
                <a:gd name="connsiteY88" fmla="*/ 1264444 h 1533525"/>
                <a:gd name="connsiteX89" fmla="*/ 383381 w 2038350"/>
                <a:gd name="connsiteY89" fmla="*/ 1109663 h 1533525"/>
                <a:gd name="connsiteX90" fmla="*/ 314325 w 2038350"/>
                <a:gd name="connsiteY90" fmla="*/ 1064419 h 1533525"/>
                <a:gd name="connsiteX91" fmla="*/ 250030 w 2038350"/>
                <a:gd name="connsiteY91" fmla="*/ 1033463 h 1533525"/>
                <a:gd name="connsiteX92" fmla="*/ 195262 w 2038350"/>
                <a:gd name="connsiteY92" fmla="*/ 1000125 h 1533525"/>
                <a:gd name="connsiteX93" fmla="*/ 161925 w 2038350"/>
                <a:gd name="connsiteY93" fmla="*/ 904875 h 1533525"/>
                <a:gd name="connsiteX94" fmla="*/ 78581 w 2038350"/>
                <a:gd name="connsiteY94" fmla="*/ 847725 h 1533525"/>
                <a:gd name="connsiteX95" fmla="*/ 0 w 2038350"/>
                <a:gd name="connsiteY95" fmla="*/ 55245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038350" h="1533525">
                  <a:moveTo>
                    <a:pt x="0" y="552450"/>
                  </a:moveTo>
                  <a:lnTo>
                    <a:pt x="119062" y="423863"/>
                  </a:lnTo>
                  <a:lnTo>
                    <a:pt x="228600" y="314325"/>
                  </a:lnTo>
                  <a:lnTo>
                    <a:pt x="328612" y="280988"/>
                  </a:lnTo>
                  <a:lnTo>
                    <a:pt x="540543" y="271463"/>
                  </a:lnTo>
                  <a:lnTo>
                    <a:pt x="728662" y="261938"/>
                  </a:lnTo>
                  <a:lnTo>
                    <a:pt x="788193" y="242888"/>
                  </a:lnTo>
                  <a:lnTo>
                    <a:pt x="781050" y="111919"/>
                  </a:lnTo>
                  <a:lnTo>
                    <a:pt x="790575" y="61913"/>
                  </a:lnTo>
                  <a:lnTo>
                    <a:pt x="835818" y="33338"/>
                  </a:lnTo>
                  <a:lnTo>
                    <a:pt x="912018" y="4763"/>
                  </a:lnTo>
                  <a:lnTo>
                    <a:pt x="971550" y="0"/>
                  </a:lnTo>
                  <a:lnTo>
                    <a:pt x="1026318" y="28575"/>
                  </a:lnTo>
                  <a:lnTo>
                    <a:pt x="1071562" y="50006"/>
                  </a:lnTo>
                  <a:lnTo>
                    <a:pt x="1100137" y="38100"/>
                  </a:lnTo>
                  <a:lnTo>
                    <a:pt x="1138237" y="9525"/>
                  </a:lnTo>
                  <a:lnTo>
                    <a:pt x="1178718" y="66675"/>
                  </a:lnTo>
                  <a:lnTo>
                    <a:pt x="1228725" y="78581"/>
                  </a:lnTo>
                  <a:lnTo>
                    <a:pt x="1273968" y="71438"/>
                  </a:lnTo>
                  <a:lnTo>
                    <a:pt x="1340643" y="14288"/>
                  </a:lnTo>
                  <a:lnTo>
                    <a:pt x="1366837" y="9525"/>
                  </a:lnTo>
                  <a:lnTo>
                    <a:pt x="1443037" y="78581"/>
                  </a:lnTo>
                  <a:lnTo>
                    <a:pt x="1495425" y="83344"/>
                  </a:lnTo>
                  <a:lnTo>
                    <a:pt x="1588293" y="80963"/>
                  </a:lnTo>
                  <a:lnTo>
                    <a:pt x="1643062" y="76200"/>
                  </a:lnTo>
                  <a:lnTo>
                    <a:pt x="1681162" y="47625"/>
                  </a:lnTo>
                  <a:lnTo>
                    <a:pt x="1726406" y="95250"/>
                  </a:lnTo>
                  <a:cubicBezTo>
                    <a:pt x="1736996" y="116430"/>
                    <a:pt x="1735931" y="107200"/>
                    <a:pt x="1735931" y="121444"/>
                  </a:cubicBezTo>
                  <a:lnTo>
                    <a:pt x="1747837" y="166688"/>
                  </a:lnTo>
                  <a:lnTo>
                    <a:pt x="1788318" y="233363"/>
                  </a:lnTo>
                  <a:lnTo>
                    <a:pt x="1852612" y="280988"/>
                  </a:lnTo>
                  <a:lnTo>
                    <a:pt x="1890712" y="328613"/>
                  </a:lnTo>
                  <a:lnTo>
                    <a:pt x="1900237" y="354806"/>
                  </a:lnTo>
                  <a:lnTo>
                    <a:pt x="1957387" y="366713"/>
                  </a:lnTo>
                  <a:lnTo>
                    <a:pt x="1976437" y="431006"/>
                  </a:lnTo>
                  <a:lnTo>
                    <a:pt x="2035968" y="431006"/>
                  </a:lnTo>
                  <a:lnTo>
                    <a:pt x="2038350" y="535781"/>
                  </a:lnTo>
                  <a:lnTo>
                    <a:pt x="1952625" y="485775"/>
                  </a:lnTo>
                  <a:lnTo>
                    <a:pt x="1874043" y="531019"/>
                  </a:lnTo>
                  <a:lnTo>
                    <a:pt x="1816893" y="481013"/>
                  </a:lnTo>
                  <a:lnTo>
                    <a:pt x="1554956" y="619125"/>
                  </a:lnTo>
                  <a:lnTo>
                    <a:pt x="1471612" y="659606"/>
                  </a:lnTo>
                  <a:lnTo>
                    <a:pt x="1452562" y="726281"/>
                  </a:lnTo>
                  <a:lnTo>
                    <a:pt x="1459706" y="750094"/>
                  </a:lnTo>
                  <a:lnTo>
                    <a:pt x="1578768" y="733425"/>
                  </a:lnTo>
                  <a:lnTo>
                    <a:pt x="1552575" y="831056"/>
                  </a:lnTo>
                  <a:lnTo>
                    <a:pt x="1576387" y="904875"/>
                  </a:lnTo>
                  <a:lnTo>
                    <a:pt x="1585912" y="952500"/>
                  </a:lnTo>
                  <a:lnTo>
                    <a:pt x="1643062" y="1026319"/>
                  </a:lnTo>
                  <a:lnTo>
                    <a:pt x="1719262" y="1135856"/>
                  </a:lnTo>
                  <a:lnTo>
                    <a:pt x="1728787" y="1162050"/>
                  </a:lnTo>
                  <a:lnTo>
                    <a:pt x="1714500" y="1200150"/>
                  </a:lnTo>
                  <a:lnTo>
                    <a:pt x="1731168" y="1209675"/>
                  </a:lnTo>
                  <a:lnTo>
                    <a:pt x="1738312" y="1231106"/>
                  </a:lnTo>
                  <a:lnTo>
                    <a:pt x="1731168" y="1262063"/>
                  </a:lnTo>
                  <a:lnTo>
                    <a:pt x="1693068" y="1266825"/>
                  </a:lnTo>
                  <a:lnTo>
                    <a:pt x="1671637" y="1293019"/>
                  </a:lnTo>
                  <a:lnTo>
                    <a:pt x="1688306" y="1328738"/>
                  </a:lnTo>
                  <a:lnTo>
                    <a:pt x="1659731" y="1359694"/>
                  </a:lnTo>
                  <a:lnTo>
                    <a:pt x="1631156" y="1364456"/>
                  </a:lnTo>
                  <a:lnTo>
                    <a:pt x="1628775" y="1416844"/>
                  </a:lnTo>
                  <a:lnTo>
                    <a:pt x="1645443" y="1459706"/>
                  </a:lnTo>
                  <a:lnTo>
                    <a:pt x="1659731" y="1488281"/>
                  </a:lnTo>
                  <a:lnTo>
                    <a:pt x="1659731" y="1521619"/>
                  </a:lnTo>
                  <a:lnTo>
                    <a:pt x="1621631" y="1533525"/>
                  </a:lnTo>
                  <a:lnTo>
                    <a:pt x="1566862" y="1504950"/>
                  </a:lnTo>
                  <a:lnTo>
                    <a:pt x="1538287" y="1485900"/>
                  </a:lnTo>
                  <a:lnTo>
                    <a:pt x="1426368" y="1490663"/>
                  </a:lnTo>
                  <a:lnTo>
                    <a:pt x="1364456" y="1426369"/>
                  </a:lnTo>
                  <a:lnTo>
                    <a:pt x="1276350" y="1433513"/>
                  </a:lnTo>
                  <a:lnTo>
                    <a:pt x="1252537" y="1433513"/>
                  </a:lnTo>
                  <a:lnTo>
                    <a:pt x="1209675" y="1407319"/>
                  </a:lnTo>
                  <a:lnTo>
                    <a:pt x="1171575" y="1431131"/>
                  </a:lnTo>
                  <a:lnTo>
                    <a:pt x="1059656" y="1440656"/>
                  </a:lnTo>
                  <a:lnTo>
                    <a:pt x="921543" y="1445419"/>
                  </a:lnTo>
                  <a:lnTo>
                    <a:pt x="888206" y="1447800"/>
                  </a:lnTo>
                  <a:lnTo>
                    <a:pt x="862012" y="1423988"/>
                  </a:lnTo>
                  <a:lnTo>
                    <a:pt x="790575" y="1445419"/>
                  </a:lnTo>
                  <a:lnTo>
                    <a:pt x="726281" y="1476375"/>
                  </a:lnTo>
                  <a:lnTo>
                    <a:pt x="645318" y="1478756"/>
                  </a:lnTo>
                  <a:lnTo>
                    <a:pt x="621506" y="1478756"/>
                  </a:lnTo>
                  <a:lnTo>
                    <a:pt x="569118" y="1473994"/>
                  </a:lnTo>
                  <a:lnTo>
                    <a:pt x="547687" y="1504950"/>
                  </a:lnTo>
                  <a:lnTo>
                    <a:pt x="509587" y="1526381"/>
                  </a:lnTo>
                  <a:lnTo>
                    <a:pt x="483393" y="1526381"/>
                  </a:lnTo>
                  <a:lnTo>
                    <a:pt x="507206" y="1462088"/>
                  </a:lnTo>
                  <a:lnTo>
                    <a:pt x="478631" y="1385888"/>
                  </a:lnTo>
                  <a:lnTo>
                    <a:pt x="440531" y="1340644"/>
                  </a:lnTo>
                  <a:lnTo>
                    <a:pt x="419100" y="1264444"/>
                  </a:lnTo>
                  <a:lnTo>
                    <a:pt x="383381" y="1109663"/>
                  </a:lnTo>
                  <a:lnTo>
                    <a:pt x="314325" y="1064419"/>
                  </a:lnTo>
                  <a:lnTo>
                    <a:pt x="250030" y="1033463"/>
                  </a:lnTo>
                  <a:lnTo>
                    <a:pt x="195262" y="1000125"/>
                  </a:lnTo>
                  <a:lnTo>
                    <a:pt x="161925" y="904875"/>
                  </a:lnTo>
                  <a:lnTo>
                    <a:pt x="78581" y="847725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6540588" y="4433946"/>
              <a:ext cx="888132" cy="770192"/>
            </a:xfrm>
            <a:custGeom>
              <a:avLst/>
              <a:gdLst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947738 w 2171700"/>
                <a:gd name="connsiteY41" fmla="*/ 190500 h 1828800"/>
                <a:gd name="connsiteX42" fmla="*/ 950119 w 2171700"/>
                <a:gd name="connsiteY42" fmla="*/ 159543 h 1828800"/>
                <a:gd name="connsiteX43" fmla="*/ 878682 w 2171700"/>
                <a:gd name="connsiteY43" fmla="*/ 76200 h 1828800"/>
                <a:gd name="connsiteX44" fmla="*/ 797719 w 2171700"/>
                <a:gd name="connsiteY44" fmla="*/ 0 h 1828800"/>
                <a:gd name="connsiteX45" fmla="*/ 685800 w 2171700"/>
                <a:gd name="connsiteY45" fmla="*/ 0 h 1828800"/>
                <a:gd name="connsiteX46" fmla="*/ 640557 w 2171700"/>
                <a:gd name="connsiteY46" fmla="*/ 71437 h 1828800"/>
                <a:gd name="connsiteX47" fmla="*/ 576263 w 2171700"/>
                <a:gd name="connsiteY47" fmla="*/ 202406 h 1828800"/>
                <a:gd name="connsiteX48" fmla="*/ 452438 w 2171700"/>
                <a:gd name="connsiteY48" fmla="*/ 185737 h 1828800"/>
                <a:gd name="connsiteX49" fmla="*/ 423863 w 2171700"/>
                <a:gd name="connsiteY49" fmla="*/ 288131 h 1828800"/>
                <a:gd name="connsiteX50" fmla="*/ 385763 w 2171700"/>
                <a:gd name="connsiteY50" fmla="*/ 271462 h 1828800"/>
                <a:gd name="connsiteX51" fmla="*/ 145257 w 2171700"/>
                <a:gd name="connsiteY51" fmla="*/ 519112 h 1828800"/>
                <a:gd name="connsiteX52" fmla="*/ 71438 w 2171700"/>
                <a:gd name="connsiteY52" fmla="*/ 516731 h 1828800"/>
                <a:gd name="connsiteX53" fmla="*/ 40482 w 2171700"/>
                <a:gd name="connsiteY53" fmla="*/ 566737 h 1828800"/>
                <a:gd name="connsiteX54" fmla="*/ 28575 w 2171700"/>
                <a:gd name="connsiteY54" fmla="*/ 602456 h 1828800"/>
                <a:gd name="connsiteX55" fmla="*/ 0 w 2171700"/>
                <a:gd name="connsiteY55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14413 w 2171700"/>
                <a:gd name="connsiteY41" fmla="*/ 247650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14400 w 2171700"/>
                <a:gd name="connsiteY44" fmla="*/ 116681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23925 w 2171700"/>
                <a:gd name="connsiteY44" fmla="*/ 114299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1700" h="1828800">
                  <a:moveTo>
                    <a:pt x="0" y="652462"/>
                  </a:moveTo>
                  <a:lnTo>
                    <a:pt x="295275" y="892968"/>
                  </a:lnTo>
                  <a:lnTo>
                    <a:pt x="485775" y="1054893"/>
                  </a:lnTo>
                  <a:lnTo>
                    <a:pt x="547688" y="1097756"/>
                  </a:lnTo>
                  <a:lnTo>
                    <a:pt x="566738" y="1140618"/>
                  </a:lnTo>
                  <a:lnTo>
                    <a:pt x="545307" y="1157287"/>
                  </a:lnTo>
                  <a:lnTo>
                    <a:pt x="754857" y="1423987"/>
                  </a:lnTo>
                  <a:lnTo>
                    <a:pt x="909638" y="1388268"/>
                  </a:lnTo>
                  <a:lnTo>
                    <a:pt x="1023938" y="1378743"/>
                  </a:lnTo>
                  <a:lnTo>
                    <a:pt x="1109663" y="1395412"/>
                  </a:lnTo>
                  <a:lnTo>
                    <a:pt x="1228725" y="1404937"/>
                  </a:lnTo>
                  <a:lnTo>
                    <a:pt x="1328738" y="1416843"/>
                  </a:lnTo>
                  <a:lnTo>
                    <a:pt x="1428750" y="1359693"/>
                  </a:lnTo>
                  <a:lnTo>
                    <a:pt x="1500188" y="1450181"/>
                  </a:lnTo>
                  <a:lnTo>
                    <a:pt x="1590675" y="1502568"/>
                  </a:lnTo>
                  <a:lnTo>
                    <a:pt x="1643063" y="1650206"/>
                  </a:lnTo>
                  <a:lnTo>
                    <a:pt x="1728788" y="1600200"/>
                  </a:lnTo>
                  <a:lnTo>
                    <a:pt x="1709738" y="1828800"/>
                  </a:lnTo>
                  <a:lnTo>
                    <a:pt x="1909763" y="1676400"/>
                  </a:lnTo>
                  <a:lnTo>
                    <a:pt x="1985963" y="1645443"/>
                  </a:lnTo>
                  <a:lnTo>
                    <a:pt x="2131219" y="1545431"/>
                  </a:lnTo>
                  <a:lnTo>
                    <a:pt x="2081213" y="1471612"/>
                  </a:lnTo>
                  <a:lnTo>
                    <a:pt x="2169319" y="1395412"/>
                  </a:lnTo>
                  <a:lnTo>
                    <a:pt x="2162175" y="1345406"/>
                  </a:lnTo>
                  <a:lnTo>
                    <a:pt x="2169319" y="1290637"/>
                  </a:lnTo>
                  <a:lnTo>
                    <a:pt x="2171700" y="1259681"/>
                  </a:lnTo>
                  <a:lnTo>
                    <a:pt x="2062163" y="1171575"/>
                  </a:lnTo>
                  <a:cubicBezTo>
                    <a:pt x="2061369" y="1096962"/>
                    <a:pt x="2060576" y="1022350"/>
                    <a:pt x="2059782" y="947737"/>
                  </a:cubicBezTo>
                  <a:lnTo>
                    <a:pt x="1988344" y="847725"/>
                  </a:lnTo>
                  <a:lnTo>
                    <a:pt x="2019300" y="657225"/>
                  </a:lnTo>
                  <a:lnTo>
                    <a:pt x="1990725" y="619125"/>
                  </a:lnTo>
                  <a:lnTo>
                    <a:pt x="1976438" y="597693"/>
                  </a:lnTo>
                  <a:lnTo>
                    <a:pt x="1916907" y="597693"/>
                  </a:lnTo>
                  <a:lnTo>
                    <a:pt x="1864519" y="590550"/>
                  </a:lnTo>
                  <a:lnTo>
                    <a:pt x="1831182" y="619125"/>
                  </a:lnTo>
                  <a:lnTo>
                    <a:pt x="1621632" y="609600"/>
                  </a:lnTo>
                  <a:lnTo>
                    <a:pt x="1516857" y="509587"/>
                  </a:lnTo>
                  <a:lnTo>
                    <a:pt x="1250157" y="390525"/>
                  </a:lnTo>
                  <a:lnTo>
                    <a:pt x="1135857" y="335756"/>
                  </a:lnTo>
                  <a:lnTo>
                    <a:pt x="1083469" y="273843"/>
                  </a:lnTo>
                  <a:lnTo>
                    <a:pt x="1040607" y="271462"/>
                  </a:lnTo>
                  <a:lnTo>
                    <a:pt x="1042988" y="242887"/>
                  </a:lnTo>
                  <a:lnTo>
                    <a:pt x="947738" y="190500"/>
                  </a:lnTo>
                  <a:lnTo>
                    <a:pt x="950119" y="159543"/>
                  </a:lnTo>
                  <a:lnTo>
                    <a:pt x="923925" y="114299"/>
                  </a:lnTo>
                  <a:lnTo>
                    <a:pt x="878682" y="76200"/>
                  </a:lnTo>
                  <a:lnTo>
                    <a:pt x="797719" y="0"/>
                  </a:lnTo>
                  <a:lnTo>
                    <a:pt x="685800" y="0"/>
                  </a:lnTo>
                  <a:lnTo>
                    <a:pt x="640557" y="71437"/>
                  </a:lnTo>
                  <a:lnTo>
                    <a:pt x="576263" y="202406"/>
                  </a:lnTo>
                  <a:lnTo>
                    <a:pt x="452438" y="185737"/>
                  </a:lnTo>
                  <a:lnTo>
                    <a:pt x="423863" y="288131"/>
                  </a:lnTo>
                  <a:lnTo>
                    <a:pt x="385763" y="271462"/>
                  </a:lnTo>
                  <a:lnTo>
                    <a:pt x="145257" y="519112"/>
                  </a:lnTo>
                  <a:lnTo>
                    <a:pt x="71438" y="516731"/>
                  </a:lnTo>
                  <a:lnTo>
                    <a:pt x="40482" y="566737"/>
                  </a:lnTo>
                  <a:lnTo>
                    <a:pt x="28575" y="602456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>
            <a:xfrm>
              <a:off x="7240764" y="4710323"/>
              <a:ext cx="484240" cy="731165"/>
            </a:xfrm>
            <a:custGeom>
              <a:avLst/>
              <a:gdLst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11944 w 1183481"/>
                <a:gd name="connsiteY41" fmla="*/ 2382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  <a:gd name="connsiteX0" fmla="*/ 409575 w 1183481"/>
                <a:gd name="connsiteY0" fmla="*/ 888207 h 1738313"/>
                <a:gd name="connsiteX1" fmla="*/ 309563 w 1183481"/>
                <a:gd name="connsiteY1" fmla="*/ 962025 h 1738313"/>
                <a:gd name="connsiteX2" fmla="*/ 273844 w 1183481"/>
                <a:gd name="connsiteY2" fmla="*/ 992982 h 1738313"/>
                <a:gd name="connsiteX3" fmla="*/ 197644 w 1183481"/>
                <a:gd name="connsiteY3" fmla="*/ 1021557 h 1738313"/>
                <a:gd name="connsiteX4" fmla="*/ 0 w 1183481"/>
                <a:gd name="connsiteY4" fmla="*/ 1166813 h 1738313"/>
                <a:gd name="connsiteX5" fmla="*/ 0 w 1183481"/>
                <a:gd name="connsiteY5" fmla="*/ 1273969 h 1738313"/>
                <a:gd name="connsiteX6" fmla="*/ 71438 w 1183481"/>
                <a:gd name="connsiteY6" fmla="*/ 1273969 h 1738313"/>
                <a:gd name="connsiteX7" fmla="*/ 107156 w 1183481"/>
                <a:gd name="connsiteY7" fmla="*/ 1290638 h 1738313"/>
                <a:gd name="connsiteX8" fmla="*/ 126206 w 1183481"/>
                <a:gd name="connsiteY8" fmla="*/ 1388269 h 1738313"/>
                <a:gd name="connsiteX9" fmla="*/ 164306 w 1183481"/>
                <a:gd name="connsiteY9" fmla="*/ 1562100 h 1738313"/>
                <a:gd name="connsiteX10" fmla="*/ 304800 w 1183481"/>
                <a:gd name="connsiteY10" fmla="*/ 1569244 h 1738313"/>
                <a:gd name="connsiteX11" fmla="*/ 426244 w 1183481"/>
                <a:gd name="connsiteY11" fmla="*/ 1535907 h 1738313"/>
                <a:gd name="connsiteX12" fmla="*/ 509588 w 1183481"/>
                <a:gd name="connsiteY12" fmla="*/ 1602582 h 1738313"/>
                <a:gd name="connsiteX13" fmla="*/ 502444 w 1183481"/>
                <a:gd name="connsiteY13" fmla="*/ 1638300 h 1738313"/>
                <a:gd name="connsiteX14" fmla="*/ 483394 w 1183481"/>
                <a:gd name="connsiteY14" fmla="*/ 1662113 h 1738313"/>
                <a:gd name="connsiteX15" fmla="*/ 573881 w 1183481"/>
                <a:gd name="connsiteY15" fmla="*/ 1738313 h 1738313"/>
                <a:gd name="connsiteX16" fmla="*/ 623888 w 1183481"/>
                <a:gd name="connsiteY16" fmla="*/ 1738313 h 1738313"/>
                <a:gd name="connsiteX17" fmla="*/ 626269 w 1183481"/>
                <a:gd name="connsiteY17" fmla="*/ 1643063 h 1738313"/>
                <a:gd name="connsiteX18" fmla="*/ 702469 w 1183481"/>
                <a:gd name="connsiteY18" fmla="*/ 1545432 h 1738313"/>
                <a:gd name="connsiteX19" fmla="*/ 838200 w 1183481"/>
                <a:gd name="connsiteY19" fmla="*/ 1431132 h 1738313"/>
                <a:gd name="connsiteX20" fmla="*/ 878681 w 1183481"/>
                <a:gd name="connsiteY20" fmla="*/ 1381125 h 1738313"/>
                <a:gd name="connsiteX21" fmla="*/ 957263 w 1183481"/>
                <a:gd name="connsiteY21" fmla="*/ 1378744 h 1738313"/>
                <a:gd name="connsiteX22" fmla="*/ 1047750 w 1183481"/>
                <a:gd name="connsiteY22" fmla="*/ 1257300 h 1738313"/>
                <a:gd name="connsiteX23" fmla="*/ 1064419 w 1183481"/>
                <a:gd name="connsiteY23" fmla="*/ 1243013 h 1738313"/>
                <a:gd name="connsiteX24" fmla="*/ 1121569 w 1183481"/>
                <a:gd name="connsiteY24" fmla="*/ 1271588 h 1738313"/>
                <a:gd name="connsiteX25" fmla="*/ 1133475 w 1183481"/>
                <a:gd name="connsiteY25" fmla="*/ 1212057 h 1738313"/>
                <a:gd name="connsiteX26" fmla="*/ 1176338 w 1183481"/>
                <a:gd name="connsiteY26" fmla="*/ 1212057 h 1738313"/>
                <a:gd name="connsiteX27" fmla="*/ 1183481 w 1183481"/>
                <a:gd name="connsiteY27" fmla="*/ 1176338 h 1738313"/>
                <a:gd name="connsiteX28" fmla="*/ 1069181 w 1183481"/>
                <a:gd name="connsiteY28" fmla="*/ 1112044 h 1738313"/>
                <a:gd name="connsiteX29" fmla="*/ 997744 w 1183481"/>
                <a:gd name="connsiteY29" fmla="*/ 1028700 h 1738313"/>
                <a:gd name="connsiteX30" fmla="*/ 997744 w 1183481"/>
                <a:gd name="connsiteY30" fmla="*/ 971550 h 1738313"/>
                <a:gd name="connsiteX31" fmla="*/ 921544 w 1183481"/>
                <a:gd name="connsiteY31" fmla="*/ 862013 h 1738313"/>
                <a:gd name="connsiteX32" fmla="*/ 873919 w 1183481"/>
                <a:gd name="connsiteY32" fmla="*/ 862013 h 1738313"/>
                <a:gd name="connsiteX33" fmla="*/ 838200 w 1183481"/>
                <a:gd name="connsiteY33" fmla="*/ 816769 h 1738313"/>
                <a:gd name="connsiteX34" fmla="*/ 823913 w 1183481"/>
                <a:gd name="connsiteY34" fmla="*/ 742950 h 1738313"/>
                <a:gd name="connsiteX35" fmla="*/ 850106 w 1183481"/>
                <a:gd name="connsiteY35" fmla="*/ 664369 h 1738313"/>
                <a:gd name="connsiteX36" fmla="*/ 885825 w 1183481"/>
                <a:gd name="connsiteY36" fmla="*/ 600075 h 1738313"/>
                <a:gd name="connsiteX37" fmla="*/ 881063 w 1183481"/>
                <a:gd name="connsiteY37" fmla="*/ 466725 h 1738313"/>
                <a:gd name="connsiteX38" fmla="*/ 888206 w 1183481"/>
                <a:gd name="connsiteY38" fmla="*/ 381000 h 1738313"/>
                <a:gd name="connsiteX39" fmla="*/ 778669 w 1183481"/>
                <a:gd name="connsiteY39" fmla="*/ 154782 h 1738313"/>
                <a:gd name="connsiteX40" fmla="*/ 723900 w 1183481"/>
                <a:gd name="connsiteY40" fmla="*/ 0 h 1738313"/>
                <a:gd name="connsiteX41" fmla="*/ 307182 w 1183481"/>
                <a:gd name="connsiteY41" fmla="*/ 4763 h 1738313"/>
                <a:gd name="connsiteX42" fmla="*/ 273844 w 1183481"/>
                <a:gd name="connsiteY42" fmla="*/ 195263 h 1738313"/>
                <a:gd name="connsiteX43" fmla="*/ 347663 w 1183481"/>
                <a:gd name="connsiteY43" fmla="*/ 288132 h 1738313"/>
                <a:gd name="connsiteX44" fmla="*/ 345281 w 1183481"/>
                <a:gd name="connsiteY44" fmla="*/ 519113 h 1738313"/>
                <a:gd name="connsiteX45" fmla="*/ 454819 w 1183481"/>
                <a:gd name="connsiteY45" fmla="*/ 604838 h 1738313"/>
                <a:gd name="connsiteX46" fmla="*/ 447675 w 1183481"/>
                <a:gd name="connsiteY46" fmla="*/ 688182 h 1738313"/>
                <a:gd name="connsiteX47" fmla="*/ 457200 w 1183481"/>
                <a:gd name="connsiteY47" fmla="*/ 735807 h 1738313"/>
                <a:gd name="connsiteX48" fmla="*/ 361950 w 1183481"/>
                <a:gd name="connsiteY48" fmla="*/ 816769 h 1738313"/>
                <a:gd name="connsiteX49" fmla="*/ 409575 w 1183481"/>
                <a:gd name="connsiteY49" fmla="*/ 888207 h 17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83481" h="1738313">
                  <a:moveTo>
                    <a:pt x="409575" y="888207"/>
                  </a:moveTo>
                  <a:lnTo>
                    <a:pt x="309563" y="962025"/>
                  </a:lnTo>
                  <a:lnTo>
                    <a:pt x="273844" y="992982"/>
                  </a:lnTo>
                  <a:lnTo>
                    <a:pt x="197644" y="1021557"/>
                  </a:lnTo>
                  <a:lnTo>
                    <a:pt x="0" y="1166813"/>
                  </a:lnTo>
                  <a:lnTo>
                    <a:pt x="0" y="1273969"/>
                  </a:lnTo>
                  <a:lnTo>
                    <a:pt x="71438" y="1273969"/>
                  </a:lnTo>
                  <a:lnTo>
                    <a:pt x="107156" y="1290638"/>
                  </a:lnTo>
                  <a:lnTo>
                    <a:pt x="126206" y="1388269"/>
                  </a:lnTo>
                  <a:lnTo>
                    <a:pt x="164306" y="1562100"/>
                  </a:lnTo>
                  <a:lnTo>
                    <a:pt x="304800" y="1569244"/>
                  </a:lnTo>
                  <a:lnTo>
                    <a:pt x="426244" y="1535907"/>
                  </a:lnTo>
                  <a:lnTo>
                    <a:pt x="509588" y="1602582"/>
                  </a:lnTo>
                  <a:lnTo>
                    <a:pt x="502444" y="1638300"/>
                  </a:lnTo>
                  <a:lnTo>
                    <a:pt x="483394" y="1662113"/>
                  </a:lnTo>
                  <a:lnTo>
                    <a:pt x="573881" y="1738313"/>
                  </a:lnTo>
                  <a:lnTo>
                    <a:pt x="623888" y="1738313"/>
                  </a:lnTo>
                  <a:cubicBezTo>
                    <a:pt x="624682" y="1706563"/>
                    <a:pt x="625475" y="1674813"/>
                    <a:pt x="626269" y="1643063"/>
                  </a:cubicBezTo>
                  <a:lnTo>
                    <a:pt x="702469" y="1545432"/>
                  </a:lnTo>
                  <a:lnTo>
                    <a:pt x="838200" y="1431132"/>
                  </a:lnTo>
                  <a:lnTo>
                    <a:pt x="878681" y="1381125"/>
                  </a:lnTo>
                  <a:lnTo>
                    <a:pt x="957263" y="1378744"/>
                  </a:lnTo>
                  <a:lnTo>
                    <a:pt x="1047750" y="1257300"/>
                  </a:lnTo>
                  <a:lnTo>
                    <a:pt x="1064419" y="1243013"/>
                  </a:lnTo>
                  <a:lnTo>
                    <a:pt x="1121569" y="1271588"/>
                  </a:lnTo>
                  <a:lnTo>
                    <a:pt x="1133475" y="1212057"/>
                  </a:lnTo>
                  <a:lnTo>
                    <a:pt x="1176338" y="1212057"/>
                  </a:lnTo>
                  <a:lnTo>
                    <a:pt x="1183481" y="1176338"/>
                  </a:lnTo>
                  <a:lnTo>
                    <a:pt x="1069181" y="1112044"/>
                  </a:lnTo>
                  <a:lnTo>
                    <a:pt x="997744" y="1028700"/>
                  </a:lnTo>
                  <a:lnTo>
                    <a:pt x="997744" y="971550"/>
                  </a:lnTo>
                  <a:lnTo>
                    <a:pt x="921544" y="862013"/>
                  </a:lnTo>
                  <a:lnTo>
                    <a:pt x="873919" y="862013"/>
                  </a:lnTo>
                  <a:lnTo>
                    <a:pt x="838200" y="816769"/>
                  </a:lnTo>
                  <a:lnTo>
                    <a:pt x="823913" y="742950"/>
                  </a:lnTo>
                  <a:lnTo>
                    <a:pt x="850106" y="664369"/>
                  </a:lnTo>
                  <a:lnTo>
                    <a:pt x="885825" y="600075"/>
                  </a:lnTo>
                  <a:lnTo>
                    <a:pt x="881063" y="466725"/>
                  </a:lnTo>
                  <a:lnTo>
                    <a:pt x="888206" y="381000"/>
                  </a:lnTo>
                  <a:lnTo>
                    <a:pt x="778669" y="154782"/>
                  </a:lnTo>
                  <a:lnTo>
                    <a:pt x="723900" y="0"/>
                  </a:lnTo>
                  <a:lnTo>
                    <a:pt x="307182" y="4763"/>
                  </a:lnTo>
                  <a:lnTo>
                    <a:pt x="273844" y="195263"/>
                  </a:lnTo>
                  <a:lnTo>
                    <a:pt x="347663" y="288132"/>
                  </a:lnTo>
                  <a:lnTo>
                    <a:pt x="345281" y="519113"/>
                  </a:lnTo>
                  <a:lnTo>
                    <a:pt x="454819" y="604838"/>
                  </a:lnTo>
                  <a:lnTo>
                    <a:pt x="447675" y="688182"/>
                  </a:lnTo>
                  <a:lnTo>
                    <a:pt x="457200" y="735807"/>
                  </a:lnTo>
                  <a:lnTo>
                    <a:pt x="361950" y="816769"/>
                  </a:lnTo>
                  <a:lnTo>
                    <a:pt x="409575" y="88820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7257263" y="3402509"/>
              <a:ext cx="626285" cy="407796"/>
            </a:xfrm>
            <a:custGeom>
              <a:avLst/>
              <a:gdLst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0007 w 1521619"/>
                <a:gd name="connsiteY87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57150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30956 w 1521619"/>
                <a:gd name="connsiteY87" fmla="*/ 280988 h 969169"/>
                <a:gd name="connsiteX88" fmla="*/ 50007 w 1521619"/>
                <a:gd name="connsiteY88" fmla="*/ 240507 h 969169"/>
                <a:gd name="connsiteX0" fmla="*/ 50007 w 1521619"/>
                <a:gd name="connsiteY0" fmla="*/ 240507 h 969169"/>
                <a:gd name="connsiteX1" fmla="*/ 345282 w 1521619"/>
                <a:gd name="connsiteY1" fmla="*/ 130969 h 969169"/>
                <a:gd name="connsiteX2" fmla="*/ 397669 w 1521619"/>
                <a:gd name="connsiteY2" fmla="*/ 142875 h 969169"/>
                <a:gd name="connsiteX3" fmla="*/ 459582 w 1521619"/>
                <a:gd name="connsiteY3" fmla="*/ 50007 h 969169"/>
                <a:gd name="connsiteX4" fmla="*/ 552450 w 1521619"/>
                <a:gd name="connsiteY4" fmla="*/ 0 h 969169"/>
                <a:gd name="connsiteX5" fmla="*/ 647700 w 1521619"/>
                <a:gd name="connsiteY5" fmla="*/ 4763 h 969169"/>
                <a:gd name="connsiteX6" fmla="*/ 747713 w 1521619"/>
                <a:gd name="connsiteY6" fmla="*/ 57150 h 969169"/>
                <a:gd name="connsiteX7" fmla="*/ 781050 w 1521619"/>
                <a:gd name="connsiteY7" fmla="*/ 73819 h 969169"/>
                <a:gd name="connsiteX8" fmla="*/ 831057 w 1521619"/>
                <a:gd name="connsiteY8" fmla="*/ 23813 h 969169"/>
                <a:gd name="connsiteX9" fmla="*/ 876300 w 1521619"/>
                <a:gd name="connsiteY9" fmla="*/ 11907 h 969169"/>
                <a:gd name="connsiteX10" fmla="*/ 921544 w 1521619"/>
                <a:gd name="connsiteY10" fmla="*/ 52388 h 969169"/>
                <a:gd name="connsiteX11" fmla="*/ 938213 w 1521619"/>
                <a:gd name="connsiteY11" fmla="*/ 102394 h 969169"/>
                <a:gd name="connsiteX12" fmla="*/ 933450 w 1521619"/>
                <a:gd name="connsiteY12" fmla="*/ 154782 h 969169"/>
                <a:gd name="connsiteX13" fmla="*/ 981075 w 1521619"/>
                <a:gd name="connsiteY13" fmla="*/ 209550 h 969169"/>
                <a:gd name="connsiteX14" fmla="*/ 992982 w 1521619"/>
                <a:gd name="connsiteY14" fmla="*/ 228600 h 969169"/>
                <a:gd name="connsiteX15" fmla="*/ 973932 w 1521619"/>
                <a:gd name="connsiteY15" fmla="*/ 288132 h 969169"/>
                <a:gd name="connsiteX16" fmla="*/ 978694 w 1521619"/>
                <a:gd name="connsiteY16" fmla="*/ 316707 h 969169"/>
                <a:gd name="connsiteX17" fmla="*/ 947738 w 1521619"/>
                <a:gd name="connsiteY17" fmla="*/ 345282 h 969169"/>
                <a:gd name="connsiteX18" fmla="*/ 973932 w 1521619"/>
                <a:gd name="connsiteY18" fmla="*/ 390525 h 969169"/>
                <a:gd name="connsiteX19" fmla="*/ 995363 w 1521619"/>
                <a:gd name="connsiteY19" fmla="*/ 397669 h 969169"/>
                <a:gd name="connsiteX20" fmla="*/ 1023938 w 1521619"/>
                <a:gd name="connsiteY20" fmla="*/ 366713 h 969169"/>
                <a:gd name="connsiteX21" fmla="*/ 1064419 w 1521619"/>
                <a:gd name="connsiteY21" fmla="*/ 404813 h 969169"/>
                <a:gd name="connsiteX22" fmla="*/ 1116807 w 1521619"/>
                <a:gd name="connsiteY22" fmla="*/ 345282 h 969169"/>
                <a:gd name="connsiteX23" fmla="*/ 1166813 w 1521619"/>
                <a:gd name="connsiteY23" fmla="*/ 321469 h 969169"/>
                <a:gd name="connsiteX24" fmla="*/ 1209675 w 1521619"/>
                <a:gd name="connsiteY24" fmla="*/ 357188 h 969169"/>
                <a:gd name="connsiteX25" fmla="*/ 1228725 w 1521619"/>
                <a:gd name="connsiteY25" fmla="*/ 388144 h 969169"/>
                <a:gd name="connsiteX26" fmla="*/ 1231107 w 1521619"/>
                <a:gd name="connsiteY26" fmla="*/ 435769 h 969169"/>
                <a:gd name="connsiteX27" fmla="*/ 1271588 w 1521619"/>
                <a:gd name="connsiteY27" fmla="*/ 445294 h 969169"/>
                <a:gd name="connsiteX28" fmla="*/ 1281113 w 1521619"/>
                <a:gd name="connsiteY28" fmla="*/ 383382 h 969169"/>
                <a:gd name="connsiteX29" fmla="*/ 1316832 w 1521619"/>
                <a:gd name="connsiteY29" fmla="*/ 366713 h 969169"/>
                <a:gd name="connsiteX30" fmla="*/ 1388269 w 1521619"/>
                <a:gd name="connsiteY30" fmla="*/ 414338 h 969169"/>
                <a:gd name="connsiteX31" fmla="*/ 1416844 w 1521619"/>
                <a:gd name="connsiteY31" fmla="*/ 421482 h 969169"/>
                <a:gd name="connsiteX32" fmla="*/ 1464469 w 1521619"/>
                <a:gd name="connsiteY32" fmla="*/ 376238 h 969169"/>
                <a:gd name="connsiteX33" fmla="*/ 1507332 w 1521619"/>
                <a:gd name="connsiteY33" fmla="*/ 421482 h 969169"/>
                <a:gd name="connsiteX34" fmla="*/ 1493044 w 1521619"/>
                <a:gd name="connsiteY34" fmla="*/ 447675 h 969169"/>
                <a:gd name="connsiteX35" fmla="*/ 1454944 w 1521619"/>
                <a:gd name="connsiteY35" fmla="*/ 466725 h 969169"/>
                <a:gd name="connsiteX36" fmla="*/ 1421607 w 1521619"/>
                <a:gd name="connsiteY36" fmla="*/ 507207 h 969169"/>
                <a:gd name="connsiteX37" fmla="*/ 1388269 w 1521619"/>
                <a:gd name="connsiteY37" fmla="*/ 547688 h 969169"/>
                <a:gd name="connsiteX38" fmla="*/ 1388269 w 1521619"/>
                <a:gd name="connsiteY38" fmla="*/ 547688 h 969169"/>
                <a:gd name="connsiteX39" fmla="*/ 1416844 w 1521619"/>
                <a:gd name="connsiteY39" fmla="*/ 588169 h 969169"/>
                <a:gd name="connsiteX40" fmla="*/ 1426369 w 1521619"/>
                <a:gd name="connsiteY40" fmla="*/ 635794 h 969169"/>
                <a:gd name="connsiteX41" fmla="*/ 1478757 w 1521619"/>
                <a:gd name="connsiteY41" fmla="*/ 619125 h 969169"/>
                <a:gd name="connsiteX42" fmla="*/ 1464469 w 1521619"/>
                <a:gd name="connsiteY42" fmla="*/ 657225 h 969169"/>
                <a:gd name="connsiteX43" fmla="*/ 1438275 w 1521619"/>
                <a:gd name="connsiteY43" fmla="*/ 683419 h 969169"/>
                <a:gd name="connsiteX44" fmla="*/ 1485900 w 1521619"/>
                <a:gd name="connsiteY44" fmla="*/ 719138 h 969169"/>
                <a:gd name="connsiteX45" fmla="*/ 1521619 w 1521619"/>
                <a:gd name="connsiteY45" fmla="*/ 738188 h 969169"/>
                <a:gd name="connsiteX46" fmla="*/ 1502569 w 1521619"/>
                <a:gd name="connsiteY46" fmla="*/ 764382 h 969169"/>
                <a:gd name="connsiteX47" fmla="*/ 1473994 w 1521619"/>
                <a:gd name="connsiteY47" fmla="*/ 759619 h 969169"/>
                <a:gd name="connsiteX48" fmla="*/ 1512094 w 1521619"/>
                <a:gd name="connsiteY48" fmla="*/ 814388 h 969169"/>
                <a:gd name="connsiteX49" fmla="*/ 1473994 w 1521619"/>
                <a:gd name="connsiteY49" fmla="*/ 816769 h 969169"/>
                <a:gd name="connsiteX50" fmla="*/ 1438275 w 1521619"/>
                <a:gd name="connsiteY50" fmla="*/ 812007 h 969169"/>
                <a:gd name="connsiteX51" fmla="*/ 1362075 w 1521619"/>
                <a:gd name="connsiteY51" fmla="*/ 795338 h 969169"/>
                <a:gd name="connsiteX52" fmla="*/ 1328738 w 1521619"/>
                <a:gd name="connsiteY52" fmla="*/ 790575 h 969169"/>
                <a:gd name="connsiteX53" fmla="*/ 1309688 w 1521619"/>
                <a:gd name="connsiteY53" fmla="*/ 723900 h 969169"/>
                <a:gd name="connsiteX54" fmla="*/ 1171575 w 1521619"/>
                <a:gd name="connsiteY54" fmla="*/ 757238 h 969169"/>
                <a:gd name="connsiteX55" fmla="*/ 1135857 w 1521619"/>
                <a:gd name="connsiteY55" fmla="*/ 738188 h 969169"/>
                <a:gd name="connsiteX56" fmla="*/ 1052513 w 1521619"/>
                <a:gd name="connsiteY56" fmla="*/ 645319 h 969169"/>
                <a:gd name="connsiteX57" fmla="*/ 1019175 w 1521619"/>
                <a:gd name="connsiteY57" fmla="*/ 654844 h 969169"/>
                <a:gd name="connsiteX58" fmla="*/ 983457 w 1521619"/>
                <a:gd name="connsiteY58" fmla="*/ 652463 h 969169"/>
                <a:gd name="connsiteX59" fmla="*/ 888207 w 1521619"/>
                <a:gd name="connsiteY59" fmla="*/ 621507 h 969169"/>
                <a:gd name="connsiteX60" fmla="*/ 831057 w 1521619"/>
                <a:gd name="connsiteY60" fmla="*/ 673894 h 969169"/>
                <a:gd name="connsiteX61" fmla="*/ 783432 w 1521619"/>
                <a:gd name="connsiteY61" fmla="*/ 611982 h 969169"/>
                <a:gd name="connsiteX62" fmla="*/ 738188 w 1521619"/>
                <a:gd name="connsiteY62" fmla="*/ 597694 h 969169"/>
                <a:gd name="connsiteX63" fmla="*/ 733425 w 1521619"/>
                <a:gd name="connsiteY63" fmla="*/ 552450 h 969169"/>
                <a:gd name="connsiteX64" fmla="*/ 697707 w 1521619"/>
                <a:gd name="connsiteY64" fmla="*/ 533400 h 969169"/>
                <a:gd name="connsiteX65" fmla="*/ 654844 w 1521619"/>
                <a:gd name="connsiteY65" fmla="*/ 542925 h 969169"/>
                <a:gd name="connsiteX66" fmla="*/ 642938 w 1521619"/>
                <a:gd name="connsiteY66" fmla="*/ 564357 h 969169"/>
                <a:gd name="connsiteX67" fmla="*/ 581025 w 1521619"/>
                <a:gd name="connsiteY67" fmla="*/ 550069 h 969169"/>
                <a:gd name="connsiteX68" fmla="*/ 471488 w 1521619"/>
                <a:gd name="connsiteY68" fmla="*/ 626269 h 969169"/>
                <a:gd name="connsiteX69" fmla="*/ 504825 w 1521619"/>
                <a:gd name="connsiteY69" fmla="*/ 728663 h 969169"/>
                <a:gd name="connsiteX70" fmla="*/ 526257 w 1521619"/>
                <a:gd name="connsiteY70" fmla="*/ 797719 h 969169"/>
                <a:gd name="connsiteX71" fmla="*/ 445294 w 1521619"/>
                <a:gd name="connsiteY71" fmla="*/ 859632 h 969169"/>
                <a:gd name="connsiteX72" fmla="*/ 316707 w 1521619"/>
                <a:gd name="connsiteY72" fmla="*/ 964407 h 969169"/>
                <a:gd name="connsiteX73" fmla="*/ 250032 w 1521619"/>
                <a:gd name="connsiteY73" fmla="*/ 912019 h 969169"/>
                <a:gd name="connsiteX74" fmla="*/ 207169 w 1521619"/>
                <a:gd name="connsiteY74" fmla="*/ 969169 h 969169"/>
                <a:gd name="connsiteX75" fmla="*/ 0 w 1521619"/>
                <a:gd name="connsiteY75" fmla="*/ 962025 h 969169"/>
                <a:gd name="connsiteX76" fmla="*/ 0 w 1521619"/>
                <a:gd name="connsiteY76" fmla="*/ 766763 h 969169"/>
                <a:gd name="connsiteX77" fmla="*/ 59532 w 1521619"/>
                <a:gd name="connsiteY77" fmla="*/ 719138 h 969169"/>
                <a:gd name="connsiteX78" fmla="*/ 35719 w 1521619"/>
                <a:gd name="connsiteY78" fmla="*/ 678657 h 969169"/>
                <a:gd name="connsiteX79" fmla="*/ 73819 w 1521619"/>
                <a:gd name="connsiteY79" fmla="*/ 642938 h 969169"/>
                <a:gd name="connsiteX80" fmla="*/ 40482 w 1521619"/>
                <a:gd name="connsiteY80" fmla="*/ 592932 h 969169"/>
                <a:gd name="connsiteX81" fmla="*/ 71438 w 1521619"/>
                <a:gd name="connsiteY81" fmla="*/ 554832 h 969169"/>
                <a:gd name="connsiteX82" fmla="*/ 14288 w 1521619"/>
                <a:gd name="connsiteY82" fmla="*/ 481013 h 969169"/>
                <a:gd name="connsiteX83" fmla="*/ 71438 w 1521619"/>
                <a:gd name="connsiteY83" fmla="*/ 433388 h 969169"/>
                <a:gd name="connsiteX84" fmla="*/ 66675 w 1521619"/>
                <a:gd name="connsiteY84" fmla="*/ 395288 h 969169"/>
                <a:gd name="connsiteX85" fmla="*/ 30957 w 1521619"/>
                <a:gd name="connsiteY85" fmla="*/ 383382 h 969169"/>
                <a:gd name="connsiteX86" fmla="*/ 66675 w 1521619"/>
                <a:gd name="connsiteY86" fmla="*/ 340519 h 969169"/>
                <a:gd name="connsiteX87" fmla="*/ 28575 w 1521619"/>
                <a:gd name="connsiteY87" fmla="*/ 273845 h 969169"/>
                <a:gd name="connsiteX88" fmla="*/ 50007 w 1521619"/>
                <a:gd name="connsiteY88" fmla="*/ 240507 h 969169"/>
                <a:gd name="connsiteX0" fmla="*/ 54769 w 1526381"/>
                <a:gd name="connsiteY0" fmla="*/ 240507 h 969169"/>
                <a:gd name="connsiteX1" fmla="*/ 350044 w 1526381"/>
                <a:gd name="connsiteY1" fmla="*/ 130969 h 969169"/>
                <a:gd name="connsiteX2" fmla="*/ 402431 w 1526381"/>
                <a:gd name="connsiteY2" fmla="*/ 142875 h 969169"/>
                <a:gd name="connsiteX3" fmla="*/ 464344 w 1526381"/>
                <a:gd name="connsiteY3" fmla="*/ 50007 h 969169"/>
                <a:gd name="connsiteX4" fmla="*/ 557212 w 1526381"/>
                <a:gd name="connsiteY4" fmla="*/ 0 h 969169"/>
                <a:gd name="connsiteX5" fmla="*/ 652462 w 1526381"/>
                <a:gd name="connsiteY5" fmla="*/ 4763 h 969169"/>
                <a:gd name="connsiteX6" fmla="*/ 752475 w 1526381"/>
                <a:gd name="connsiteY6" fmla="*/ 57150 h 969169"/>
                <a:gd name="connsiteX7" fmla="*/ 785812 w 1526381"/>
                <a:gd name="connsiteY7" fmla="*/ 73819 h 969169"/>
                <a:gd name="connsiteX8" fmla="*/ 835819 w 1526381"/>
                <a:gd name="connsiteY8" fmla="*/ 23813 h 969169"/>
                <a:gd name="connsiteX9" fmla="*/ 881062 w 1526381"/>
                <a:gd name="connsiteY9" fmla="*/ 11907 h 969169"/>
                <a:gd name="connsiteX10" fmla="*/ 926306 w 1526381"/>
                <a:gd name="connsiteY10" fmla="*/ 52388 h 969169"/>
                <a:gd name="connsiteX11" fmla="*/ 942975 w 1526381"/>
                <a:gd name="connsiteY11" fmla="*/ 102394 h 969169"/>
                <a:gd name="connsiteX12" fmla="*/ 938212 w 1526381"/>
                <a:gd name="connsiteY12" fmla="*/ 154782 h 969169"/>
                <a:gd name="connsiteX13" fmla="*/ 985837 w 1526381"/>
                <a:gd name="connsiteY13" fmla="*/ 209550 h 969169"/>
                <a:gd name="connsiteX14" fmla="*/ 997744 w 1526381"/>
                <a:gd name="connsiteY14" fmla="*/ 228600 h 969169"/>
                <a:gd name="connsiteX15" fmla="*/ 978694 w 1526381"/>
                <a:gd name="connsiteY15" fmla="*/ 288132 h 969169"/>
                <a:gd name="connsiteX16" fmla="*/ 983456 w 1526381"/>
                <a:gd name="connsiteY16" fmla="*/ 316707 h 969169"/>
                <a:gd name="connsiteX17" fmla="*/ 952500 w 1526381"/>
                <a:gd name="connsiteY17" fmla="*/ 345282 h 969169"/>
                <a:gd name="connsiteX18" fmla="*/ 978694 w 1526381"/>
                <a:gd name="connsiteY18" fmla="*/ 390525 h 969169"/>
                <a:gd name="connsiteX19" fmla="*/ 1000125 w 1526381"/>
                <a:gd name="connsiteY19" fmla="*/ 397669 h 969169"/>
                <a:gd name="connsiteX20" fmla="*/ 1028700 w 1526381"/>
                <a:gd name="connsiteY20" fmla="*/ 366713 h 969169"/>
                <a:gd name="connsiteX21" fmla="*/ 1069181 w 1526381"/>
                <a:gd name="connsiteY21" fmla="*/ 404813 h 969169"/>
                <a:gd name="connsiteX22" fmla="*/ 1121569 w 1526381"/>
                <a:gd name="connsiteY22" fmla="*/ 345282 h 969169"/>
                <a:gd name="connsiteX23" fmla="*/ 1171575 w 1526381"/>
                <a:gd name="connsiteY23" fmla="*/ 321469 h 969169"/>
                <a:gd name="connsiteX24" fmla="*/ 1214437 w 1526381"/>
                <a:gd name="connsiteY24" fmla="*/ 357188 h 969169"/>
                <a:gd name="connsiteX25" fmla="*/ 1233487 w 1526381"/>
                <a:gd name="connsiteY25" fmla="*/ 388144 h 969169"/>
                <a:gd name="connsiteX26" fmla="*/ 1235869 w 1526381"/>
                <a:gd name="connsiteY26" fmla="*/ 435769 h 969169"/>
                <a:gd name="connsiteX27" fmla="*/ 1276350 w 1526381"/>
                <a:gd name="connsiteY27" fmla="*/ 445294 h 969169"/>
                <a:gd name="connsiteX28" fmla="*/ 1285875 w 1526381"/>
                <a:gd name="connsiteY28" fmla="*/ 383382 h 969169"/>
                <a:gd name="connsiteX29" fmla="*/ 1321594 w 1526381"/>
                <a:gd name="connsiteY29" fmla="*/ 366713 h 969169"/>
                <a:gd name="connsiteX30" fmla="*/ 1393031 w 1526381"/>
                <a:gd name="connsiteY30" fmla="*/ 414338 h 969169"/>
                <a:gd name="connsiteX31" fmla="*/ 1421606 w 1526381"/>
                <a:gd name="connsiteY31" fmla="*/ 421482 h 969169"/>
                <a:gd name="connsiteX32" fmla="*/ 1469231 w 1526381"/>
                <a:gd name="connsiteY32" fmla="*/ 376238 h 969169"/>
                <a:gd name="connsiteX33" fmla="*/ 1512094 w 1526381"/>
                <a:gd name="connsiteY33" fmla="*/ 421482 h 969169"/>
                <a:gd name="connsiteX34" fmla="*/ 1497806 w 1526381"/>
                <a:gd name="connsiteY34" fmla="*/ 447675 h 969169"/>
                <a:gd name="connsiteX35" fmla="*/ 1459706 w 1526381"/>
                <a:gd name="connsiteY35" fmla="*/ 466725 h 969169"/>
                <a:gd name="connsiteX36" fmla="*/ 1426369 w 1526381"/>
                <a:gd name="connsiteY36" fmla="*/ 507207 h 969169"/>
                <a:gd name="connsiteX37" fmla="*/ 1393031 w 1526381"/>
                <a:gd name="connsiteY37" fmla="*/ 547688 h 969169"/>
                <a:gd name="connsiteX38" fmla="*/ 1393031 w 1526381"/>
                <a:gd name="connsiteY38" fmla="*/ 547688 h 969169"/>
                <a:gd name="connsiteX39" fmla="*/ 1421606 w 1526381"/>
                <a:gd name="connsiteY39" fmla="*/ 588169 h 969169"/>
                <a:gd name="connsiteX40" fmla="*/ 1431131 w 1526381"/>
                <a:gd name="connsiteY40" fmla="*/ 635794 h 969169"/>
                <a:gd name="connsiteX41" fmla="*/ 1483519 w 1526381"/>
                <a:gd name="connsiteY41" fmla="*/ 619125 h 969169"/>
                <a:gd name="connsiteX42" fmla="*/ 1469231 w 1526381"/>
                <a:gd name="connsiteY42" fmla="*/ 657225 h 969169"/>
                <a:gd name="connsiteX43" fmla="*/ 1443037 w 1526381"/>
                <a:gd name="connsiteY43" fmla="*/ 683419 h 969169"/>
                <a:gd name="connsiteX44" fmla="*/ 1490662 w 1526381"/>
                <a:gd name="connsiteY44" fmla="*/ 719138 h 969169"/>
                <a:gd name="connsiteX45" fmla="*/ 1526381 w 1526381"/>
                <a:gd name="connsiteY45" fmla="*/ 738188 h 969169"/>
                <a:gd name="connsiteX46" fmla="*/ 1507331 w 1526381"/>
                <a:gd name="connsiteY46" fmla="*/ 764382 h 969169"/>
                <a:gd name="connsiteX47" fmla="*/ 1478756 w 1526381"/>
                <a:gd name="connsiteY47" fmla="*/ 759619 h 969169"/>
                <a:gd name="connsiteX48" fmla="*/ 1516856 w 1526381"/>
                <a:gd name="connsiteY48" fmla="*/ 814388 h 969169"/>
                <a:gd name="connsiteX49" fmla="*/ 1478756 w 1526381"/>
                <a:gd name="connsiteY49" fmla="*/ 816769 h 969169"/>
                <a:gd name="connsiteX50" fmla="*/ 1443037 w 1526381"/>
                <a:gd name="connsiteY50" fmla="*/ 812007 h 969169"/>
                <a:gd name="connsiteX51" fmla="*/ 1366837 w 1526381"/>
                <a:gd name="connsiteY51" fmla="*/ 795338 h 969169"/>
                <a:gd name="connsiteX52" fmla="*/ 1333500 w 1526381"/>
                <a:gd name="connsiteY52" fmla="*/ 790575 h 969169"/>
                <a:gd name="connsiteX53" fmla="*/ 1314450 w 1526381"/>
                <a:gd name="connsiteY53" fmla="*/ 723900 h 969169"/>
                <a:gd name="connsiteX54" fmla="*/ 1176337 w 1526381"/>
                <a:gd name="connsiteY54" fmla="*/ 757238 h 969169"/>
                <a:gd name="connsiteX55" fmla="*/ 1140619 w 1526381"/>
                <a:gd name="connsiteY55" fmla="*/ 738188 h 969169"/>
                <a:gd name="connsiteX56" fmla="*/ 1057275 w 1526381"/>
                <a:gd name="connsiteY56" fmla="*/ 645319 h 969169"/>
                <a:gd name="connsiteX57" fmla="*/ 1023937 w 1526381"/>
                <a:gd name="connsiteY57" fmla="*/ 654844 h 969169"/>
                <a:gd name="connsiteX58" fmla="*/ 988219 w 1526381"/>
                <a:gd name="connsiteY58" fmla="*/ 652463 h 969169"/>
                <a:gd name="connsiteX59" fmla="*/ 892969 w 1526381"/>
                <a:gd name="connsiteY59" fmla="*/ 621507 h 969169"/>
                <a:gd name="connsiteX60" fmla="*/ 835819 w 1526381"/>
                <a:gd name="connsiteY60" fmla="*/ 673894 h 969169"/>
                <a:gd name="connsiteX61" fmla="*/ 788194 w 1526381"/>
                <a:gd name="connsiteY61" fmla="*/ 611982 h 969169"/>
                <a:gd name="connsiteX62" fmla="*/ 742950 w 1526381"/>
                <a:gd name="connsiteY62" fmla="*/ 597694 h 969169"/>
                <a:gd name="connsiteX63" fmla="*/ 738187 w 1526381"/>
                <a:gd name="connsiteY63" fmla="*/ 552450 h 969169"/>
                <a:gd name="connsiteX64" fmla="*/ 702469 w 1526381"/>
                <a:gd name="connsiteY64" fmla="*/ 533400 h 969169"/>
                <a:gd name="connsiteX65" fmla="*/ 659606 w 1526381"/>
                <a:gd name="connsiteY65" fmla="*/ 542925 h 969169"/>
                <a:gd name="connsiteX66" fmla="*/ 647700 w 1526381"/>
                <a:gd name="connsiteY66" fmla="*/ 564357 h 969169"/>
                <a:gd name="connsiteX67" fmla="*/ 585787 w 1526381"/>
                <a:gd name="connsiteY67" fmla="*/ 550069 h 969169"/>
                <a:gd name="connsiteX68" fmla="*/ 476250 w 1526381"/>
                <a:gd name="connsiteY68" fmla="*/ 626269 h 969169"/>
                <a:gd name="connsiteX69" fmla="*/ 509587 w 1526381"/>
                <a:gd name="connsiteY69" fmla="*/ 728663 h 969169"/>
                <a:gd name="connsiteX70" fmla="*/ 531019 w 1526381"/>
                <a:gd name="connsiteY70" fmla="*/ 797719 h 969169"/>
                <a:gd name="connsiteX71" fmla="*/ 450056 w 1526381"/>
                <a:gd name="connsiteY71" fmla="*/ 859632 h 969169"/>
                <a:gd name="connsiteX72" fmla="*/ 321469 w 1526381"/>
                <a:gd name="connsiteY72" fmla="*/ 964407 h 969169"/>
                <a:gd name="connsiteX73" fmla="*/ 254794 w 1526381"/>
                <a:gd name="connsiteY73" fmla="*/ 912019 h 969169"/>
                <a:gd name="connsiteX74" fmla="*/ 211931 w 1526381"/>
                <a:gd name="connsiteY74" fmla="*/ 969169 h 969169"/>
                <a:gd name="connsiteX75" fmla="*/ 0 w 1526381"/>
                <a:gd name="connsiteY75" fmla="*/ 966787 h 969169"/>
                <a:gd name="connsiteX76" fmla="*/ 4762 w 1526381"/>
                <a:gd name="connsiteY76" fmla="*/ 766763 h 969169"/>
                <a:gd name="connsiteX77" fmla="*/ 64294 w 1526381"/>
                <a:gd name="connsiteY77" fmla="*/ 719138 h 969169"/>
                <a:gd name="connsiteX78" fmla="*/ 40481 w 1526381"/>
                <a:gd name="connsiteY78" fmla="*/ 678657 h 969169"/>
                <a:gd name="connsiteX79" fmla="*/ 78581 w 1526381"/>
                <a:gd name="connsiteY79" fmla="*/ 642938 h 969169"/>
                <a:gd name="connsiteX80" fmla="*/ 45244 w 1526381"/>
                <a:gd name="connsiteY80" fmla="*/ 592932 h 969169"/>
                <a:gd name="connsiteX81" fmla="*/ 76200 w 1526381"/>
                <a:gd name="connsiteY81" fmla="*/ 554832 h 969169"/>
                <a:gd name="connsiteX82" fmla="*/ 19050 w 1526381"/>
                <a:gd name="connsiteY82" fmla="*/ 481013 h 969169"/>
                <a:gd name="connsiteX83" fmla="*/ 76200 w 1526381"/>
                <a:gd name="connsiteY83" fmla="*/ 433388 h 969169"/>
                <a:gd name="connsiteX84" fmla="*/ 71437 w 1526381"/>
                <a:gd name="connsiteY84" fmla="*/ 395288 h 969169"/>
                <a:gd name="connsiteX85" fmla="*/ 35719 w 1526381"/>
                <a:gd name="connsiteY85" fmla="*/ 383382 h 969169"/>
                <a:gd name="connsiteX86" fmla="*/ 71437 w 1526381"/>
                <a:gd name="connsiteY86" fmla="*/ 340519 h 969169"/>
                <a:gd name="connsiteX87" fmla="*/ 33337 w 1526381"/>
                <a:gd name="connsiteY87" fmla="*/ 273845 h 969169"/>
                <a:gd name="connsiteX88" fmla="*/ 54769 w 1526381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9057 w 1531144"/>
                <a:gd name="connsiteY77" fmla="*/ 719138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3344 w 1531144"/>
                <a:gd name="connsiteY79" fmla="*/ 642938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  <a:gd name="connsiteX0" fmla="*/ 59532 w 1531144"/>
                <a:gd name="connsiteY0" fmla="*/ 240507 h 969169"/>
                <a:gd name="connsiteX1" fmla="*/ 354807 w 1531144"/>
                <a:gd name="connsiteY1" fmla="*/ 130969 h 969169"/>
                <a:gd name="connsiteX2" fmla="*/ 407194 w 1531144"/>
                <a:gd name="connsiteY2" fmla="*/ 142875 h 969169"/>
                <a:gd name="connsiteX3" fmla="*/ 469107 w 1531144"/>
                <a:gd name="connsiteY3" fmla="*/ 50007 h 969169"/>
                <a:gd name="connsiteX4" fmla="*/ 561975 w 1531144"/>
                <a:gd name="connsiteY4" fmla="*/ 0 h 969169"/>
                <a:gd name="connsiteX5" fmla="*/ 657225 w 1531144"/>
                <a:gd name="connsiteY5" fmla="*/ 4763 h 969169"/>
                <a:gd name="connsiteX6" fmla="*/ 757238 w 1531144"/>
                <a:gd name="connsiteY6" fmla="*/ 57150 h 969169"/>
                <a:gd name="connsiteX7" fmla="*/ 790575 w 1531144"/>
                <a:gd name="connsiteY7" fmla="*/ 73819 h 969169"/>
                <a:gd name="connsiteX8" fmla="*/ 840582 w 1531144"/>
                <a:gd name="connsiteY8" fmla="*/ 23813 h 969169"/>
                <a:gd name="connsiteX9" fmla="*/ 885825 w 1531144"/>
                <a:gd name="connsiteY9" fmla="*/ 11907 h 969169"/>
                <a:gd name="connsiteX10" fmla="*/ 931069 w 1531144"/>
                <a:gd name="connsiteY10" fmla="*/ 52388 h 969169"/>
                <a:gd name="connsiteX11" fmla="*/ 947738 w 1531144"/>
                <a:gd name="connsiteY11" fmla="*/ 102394 h 969169"/>
                <a:gd name="connsiteX12" fmla="*/ 942975 w 1531144"/>
                <a:gd name="connsiteY12" fmla="*/ 154782 h 969169"/>
                <a:gd name="connsiteX13" fmla="*/ 990600 w 1531144"/>
                <a:gd name="connsiteY13" fmla="*/ 209550 h 969169"/>
                <a:gd name="connsiteX14" fmla="*/ 1002507 w 1531144"/>
                <a:gd name="connsiteY14" fmla="*/ 228600 h 969169"/>
                <a:gd name="connsiteX15" fmla="*/ 983457 w 1531144"/>
                <a:gd name="connsiteY15" fmla="*/ 288132 h 969169"/>
                <a:gd name="connsiteX16" fmla="*/ 988219 w 1531144"/>
                <a:gd name="connsiteY16" fmla="*/ 316707 h 969169"/>
                <a:gd name="connsiteX17" fmla="*/ 957263 w 1531144"/>
                <a:gd name="connsiteY17" fmla="*/ 345282 h 969169"/>
                <a:gd name="connsiteX18" fmla="*/ 983457 w 1531144"/>
                <a:gd name="connsiteY18" fmla="*/ 390525 h 969169"/>
                <a:gd name="connsiteX19" fmla="*/ 1004888 w 1531144"/>
                <a:gd name="connsiteY19" fmla="*/ 397669 h 969169"/>
                <a:gd name="connsiteX20" fmla="*/ 1033463 w 1531144"/>
                <a:gd name="connsiteY20" fmla="*/ 366713 h 969169"/>
                <a:gd name="connsiteX21" fmla="*/ 1073944 w 1531144"/>
                <a:gd name="connsiteY21" fmla="*/ 404813 h 969169"/>
                <a:gd name="connsiteX22" fmla="*/ 1126332 w 1531144"/>
                <a:gd name="connsiteY22" fmla="*/ 345282 h 969169"/>
                <a:gd name="connsiteX23" fmla="*/ 1176338 w 1531144"/>
                <a:gd name="connsiteY23" fmla="*/ 321469 h 969169"/>
                <a:gd name="connsiteX24" fmla="*/ 1219200 w 1531144"/>
                <a:gd name="connsiteY24" fmla="*/ 357188 h 969169"/>
                <a:gd name="connsiteX25" fmla="*/ 1238250 w 1531144"/>
                <a:gd name="connsiteY25" fmla="*/ 388144 h 969169"/>
                <a:gd name="connsiteX26" fmla="*/ 1240632 w 1531144"/>
                <a:gd name="connsiteY26" fmla="*/ 435769 h 969169"/>
                <a:gd name="connsiteX27" fmla="*/ 1281113 w 1531144"/>
                <a:gd name="connsiteY27" fmla="*/ 445294 h 969169"/>
                <a:gd name="connsiteX28" fmla="*/ 1290638 w 1531144"/>
                <a:gd name="connsiteY28" fmla="*/ 383382 h 969169"/>
                <a:gd name="connsiteX29" fmla="*/ 1326357 w 1531144"/>
                <a:gd name="connsiteY29" fmla="*/ 366713 h 969169"/>
                <a:gd name="connsiteX30" fmla="*/ 1397794 w 1531144"/>
                <a:gd name="connsiteY30" fmla="*/ 414338 h 969169"/>
                <a:gd name="connsiteX31" fmla="*/ 1426369 w 1531144"/>
                <a:gd name="connsiteY31" fmla="*/ 421482 h 969169"/>
                <a:gd name="connsiteX32" fmla="*/ 1473994 w 1531144"/>
                <a:gd name="connsiteY32" fmla="*/ 376238 h 969169"/>
                <a:gd name="connsiteX33" fmla="*/ 1516857 w 1531144"/>
                <a:gd name="connsiteY33" fmla="*/ 421482 h 969169"/>
                <a:gd name="connsiteX34" fmla="*/ 1502569 w 1531144"/>
                <a:gd name="connsiteY34" fmla="*/ 447675 h 969169"/>
                <a:gd name="connsiteX35" fmla="*/ 1464469 w 1531144"/>
                <a:gd name="connsiteY35" fmla="*/ 466725 h 969169"/>
                <a:gd name="connsiteX36" fmla="*/ 1431132 w 1531144"/>
                <a:gd name="connsiteY36" fmla="*/ 507207 h 969169"/>
                <a:gd name="connsiteX37" fmla="*/ 1397794 w 1531144"/>
                <a:gd name="connsiteY37" fmla="*/ 547688 h 969169"/>
                <a:gd name="connsiteX38" fmla="*/ 1397794 w 1531144"/>
                <a:gd name="connsiteY38" fmla="*/ 547688 h 969169"/>
                <a:gd name="connsiteX39" fmla="*/ 1426369 w 1531144"/>
                <a:gd name="connsiteY39" fmla="*/ 588169 h 969169"/>
                <a:gd name="connsiteX40" fmla="*/ 1435894 w 1531144"/>
                <a:gd name="connsiteY40" fmla="*/ 635794 h 969169"/>
                <a:gd name="connsiteX41" fmla="*/ 1488282 w 1531144"/>
                <a:gd name="connsiteY41" fmla="*/ 619125 h 969169"/>
                <a:gd name="connsiteX42" fmla="*/ 1473994 w 1531144"/>
                <a:gd name="connsiteY42" fmla="*/ 657225 h 969169"/>
                <a:gd name="connsiteX43" fmla="*/ 1447800 w 1531144"/>
                <a:gd name="connsiteY43" fmla="*/ 683419 h 969169"/>
                <a:gd name="connsiteX44" fmla="*/ 1495425 w 1531144"/>
                <a:gd name="connsiteY44" fmla="*/ 719138 h 969169"/>
                <a:gd name="connsiteX45" fmla="*/ 1531144 w 1531144"/>
                <a:gd name="connsiteY45" fmla="*/ 738188 h 969169"/>
                <a:gd name="connsiteX46" fmla="*/ 1512094 w 1531144"/>
                <a:gd name="connsiteY46" fmla="*/ 764382 h 969169"/>
                <a:gd name="connsiteX47" fmla="*/ 1483519 w 1531144"/>
                <a:gd name="connsiteY47" fmla="*/ 759619 h 969169"/>
                <a:gd name="connsiteX48" fmla="*/ 1521619 w 1531144"/>
                <a:gd name="connsiteY48" fmla="*/ 814388 h 969169"/>
                <a:gd name="connsiteX49" fmla="*/ 1483519 w 1531144"/>
                <a:gd name="connsiteY49" fmla="*/ 816769 h 969169"/>
                <a:gd name="connsiteX50" fmla="*/ 1447800 w 1531144"/>
                <a:gd name="connsiteY50" fmla="*/ 812007 h 969169"/>
                <a:gd name="connsiteX51" fmla="*/ 1371600 w 1531144"/>
                <a:gd name="connsiteY51" fmla="*/ 795338 h 969169"/>
                <a:gd name="connsiteX52" fmla="*/ 1338263 w 1531144"/>
                <a:gd name="connsiteY52" fmla="*/ 790575 h 969169"/>
                <a:gd name="connsiteX53" fmla="*/ 1319213 w 1531144"/>
                <a:gd name="connsiteY53" fmla="*/ 723900 h 969169"/>
                <a:gd name="connsiteX54" fmla="*/ 1181100 w 1531144"/>
                <a:gd name="connsiteY54" fmla="*/ 757238 h 969169"/>
                <a:gd name="connsiteX55" fmla="*/ 1145382 w 1531144"/>
                <a:gd name="connsiteY55" fmla="*/ 738188 h 969169"/>
                <a:gd name="connsiteX56" fmla="*/ 1062038 w 1531144"/>
                <a:gd name="connsiteY56" fmla="*/ 645319 h 969169"/>
                <a:gd name="connsiteX57" fmla="*/ 1028700 w 1531144"/>
                <a:gd name="connsiteY57" fmla="*/ 654844 h 969169"/>
                <a:gd name="connsiteX58" fmla="*/ 992982 w 1531144"/>
                <a:gd name="connsiteY58" fmla="*/ 652463 h 969169"/>
                <a:gd name="connsiteX59" fmla="*/ 897732 w 1531144"/>
                <a:gd name="connsiteY59" fmla="*/ 621507 h 969169"/>
                <a:gd name="connsiteX60" fmla="*/ 840582 w 1531144"/>
                <a:gd name="connsiteY60" fmla="*/ 673894 h 969169"/>
                <a:gd name="connsiteX61" fmla="*/ 792957 w 1531144"/>
                <a:gd name="connsiteY61" fmla="*/ 611982 h 969169"/>
                <a:gd name="connsiteX62" fmla="*/ 747713 w 1531144"/>
                <a:gd name="connsiteY62" fmla="*/ 597694 h 969169"/>
                <a:gd name="connsiteX63" fmla="*/ 742950 w 1531144"/>
                <a:gd name="connsiteY63" fmla="*/ 552450 h 969169"/>
                <a:gd name="connsiteX64" fmla="*/ 707232 w 1531144"/>
                <a:gd name="connsiteY64" fmla="*/ 533400 h 969169"/>
                <a:gd name="connsiteX65" fmla="*/ 664369 w 1531144"/>
                <a:gd name="connsiteY65" fmla="*/ 542925 h 969169"/>
                <a:gd name="connsiteX66" fmla="*/ 652463 w 1531144"/>
                <a:gd name="connsiteY66" fmla="*/ 564357 h 969169"/>
                <a:gd name="connsiteX67" fmla="*/ 590550 w 1531144"/>
                <a:gd name="connsiteY67" fmla="*/ 550069 h 969169"/>
                <a:gd name="connsiteX68" fmla="*/ 481013 w 1531144"/>
                <a:gd name="connsiteY68" fmla="*/ 626269 h 969169"/>
                <a:gd name="connsiteX69" fmla="*/ 514350 w 1531144"/>
                <a:gd name="connsiteY69" fmla="*/ 728663 h 969169"/>
                <a:gd name="connsiteX70" fmla="*/ 535782 w 1531144"/>
                <a:gd name="connsiteY70" fmla="*/ 797719 h 969169"/>
                <a:gd name="connsiteX71" fmla="*/ 454819 w 1531144"/>
                <a:gd name="connsiteY71" fmla="*/ 859632 h 969169"/>
                <a:gd name="connsiteX72" fmla="*/ 326232 w 1531144"/>
                <a:gd name="connsiteY72" fmla="*/ 964407 h 969169"/>
                <a:gd name="connsiteX73" fmla="*/ 259557 w 1531144"/>
                <a:gd name="connsiteY73" fmla="*/ 912019 h 969169"/>
                <a:gd name="connsiteX74" fmla="*/ 216694 w 1531144"/>
                <a:gd name="connsiteY74" fmla="*/ 969169 h 969169"/>
                <a:gd name="connsiteX75" fmla="*/ 4763 w 1531144"/>
                <a:gd name="connsiteY75" fmla="*/ 966787 h 969169"/>
                <a:gd name="connsiteX76" fmla="*/ 0 w 1531144"/>
                <a:gd name="connsiteY76" fmla="*/ 766763 h 969169"/>
                <a:gd name="connsiteX77" fmla="*/ 61914 w 1531144"/>
                <a:gd name="connsiteY77" fmla="*/ 721519 h 969169"/>
                <a:gd name="connsiteX78" fmla="*/ 45244 w 1531144"/>
                <a:gd name="connsiteY78" fmla="*/ 678657 h 969169"/>
                <a:gd name="connsiteX79" fmla="*/ 80963 w 1531144"/>
                <a:gd name="connsiteY79" fmla="*/ 640557 h 969169"/>
                <a:gd name="connsiteX80" fmla="*/ 50007 w 1531144"/>
                <a:gd name="connsiteY80" fmla="*/ 592932 h 969169"/>
                <a:gd name="connsiteX81" fmla="*/ 80963 w 1531144"/>
                <a:gd name="connsiteY81" fmla="*/ 554832 h 969169"/>
                <a:gd name="connsiteX82" fmla="*/ 23813 w 1531144"/>
                <a:gd name="connsiteY82" fmla="*/ 481013 h 969169"/>
                <a:gd name="connsiteX83" fmla="*/ 80963 w 1531144"/>
                <a:gd name="connsiteY83" fmla="*/ 433388 h 969169"/>
                <a:gd name="connsiteX84" fmla="*/ 76200 w 1531144"/>
                <a:gd name="connsiteY84" fmla="*/ 395288 h 969169"/>
                <a:gd name="connsiteX85" fmla="*/ 40482 w 1531144"/>
                <a:gd name="connsiteY85" fmla="*/ 383382 h 969169"/>
                <a:gd name="connsiteX86" fmla="*/ 76200 w 1531144"/>
                <a:gd name="connsiteY86" fmla="*/ 340519 h 969169"/>
                <a:gd name="connsiteX87" fmla="*/ 38100 w 1531144"/>
                <a:gd name="connsiteY87" fmla="*/ 273845 h 969169"/>
                <a:gd name="connsiteX88" fmla="*/ 59532 w 1531144"/>
                <a:gd name="connsiteY88" fmla="*/ 240507 h 9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531144" h="969169">
                  <a:moveTo>
                    <a:pt x="59532" y="240507"/>
                  </a:moveTo>
                  <a:lnTo>
                    <a:pt x="354807" y="130969"/>
                  </a:lnTo>
                  <a:lnTo>
                    <a:pt x="407194" y="142875"/>
                  </a:lnTo>
                  <a:lnTo>
                    <a:pt x="469107" y="50007"/>
                  </a:lnTo>
                  <a:lnTo>
                    <a:pt x="561975" y="0"/>
                  </a:lnTo>
                  <a:lnTo>
                    <a:pt x="657225" y="4763"/>
                  </a:lnTo>
                  <a:lnTo>
                    <a:pt x="757238" y="57150"/>
                  </a:lnTo>
                  <a:lnTo>
                    <a:pt x="790575" y="73819"/>
                  </a:lnTo>
                  <a:lnTo>
                    <a:pt x="840582" y="23813"/>
                  </a:lnTo>
                  <a:lnTo>
                    <a:pt x="885825" y="11907"/>
                  </a:lnTo>
                  <a:lnTo>
                    <a:pt x="931069" y="52388"/>
                  </a:lnTo>
                  <a:lnTo>
                    <a:pt x="947738" y="102394"/>
                  </a:lnTo>
                  <a:lnTo>
                    <a:pt x="942975" y="154782"/>
                  </a:lnTo>
                  <a:lnTo>
                    <a:pt x="990600" y="209550"/>
                  </a:lnTo>
                  <a:lnTo>
                    <a:pt x="1002507" y="228600"/>
                  </a:lnTo>
                  <a:lnTo>
                    <a:pt x="983457" y="288132"/>
                  </a:lnTo>
                  <a:lnTo>
                    <a:pt x="988219" y="316707"/>
                  </a:lnTo>
                  <a:lnTo>
                    <a:pt x="957263" y="345282"/>
                  </a:lnTo>
                  <a:lnTo>
                    <a:pt x="983457" y="390525"/>
                  </a:lnTo>
                  <a:lnTo>
                    <a:pt x="1004888" y="397669"/>
                  </a:lnTo>
                  <a:lnTo>
                    <a:pt x="1033463" y="366713"/>
                  </a:lnTo>
                  <a:lnTo>
                    <a:pt x="1073944" y="404813"/>
                  </a:lnTo>
                  <a:lnTo>
                    <a:pt x="1126332" y="345282"/>
                  </a:lnTo>
                  <a:lnTo>
                    <a:pt x="1176338" y="321469"/>
                  </a:lnTo>
                  <a:lnTo>
                    <a:pt x="1219200" y="357188"/>
                  </a:lnTo>
                  <a:lnTo>
                    <a:pt x="1238250" y="388144"/>
                  </a:lnTo>
                  <a:lnTo>
                    <a:pt x="1240632" y="435769"/>
                  </a:lnTo>
                  <a:lnTo>
                    <a:pt x="1281113" y="445294"/>
                  </a:lnTo>
                  <a:lnTo>
                    <a:pt x="1290638" y="383382"/>
                  </a:lnTo>
                  <a:lnTo>
                    <a:pt x="1326357" y="366713"/>
                  </a:lnTo>
                  <a:lnTo>
                    <a:pt x="1397794" y="414338"/>
                  </a:lnTo>
                  <a:lnTo>
                    <a:pt x="1426369" y="421482"/>
                  </a:lnTo>
                  <a:lnTo>
                    <a:pt x="1473994" y="376238"/>
                  </a:lnTo>
                  <a:lnTo>
                    <a:pt x="1516857" y="421482"/>
                  </a:lnTo>
                  <a:lnTo>
                    <a:pt x="1502569" y="447675"/>
                  </a:lnTo>
                  <a:lnTo>
                    <a:pt x="1464469" y="466725"/>
                  </a:lnTo>
                  <a:lnTo>
                    <a:pt x="1431132" y="507207"/>
                  </a:lnTo>
                  <a:lnTo>
                    <a:pt x="1397794" y="547688"/>
                  </a:lnTo>
                  <a:lnTo>
                    <a:pt x="1397794" y="547688"/>
                  </a:lnTo>
                  <a:lnTo>
                    <a:pt x="1426369" y="588169"/>
                  </a:lnTo>
                  <a:lnTo>
                    <a:pt x="1435894" y="635794"/>
                  </a:lnTo>
                  <a:lnTo>
                    <a:pt x="1488282" y="619125"/>
                  </a:lnTo>
                  <a:lnTo>
                    <a:pt x="1473994" y="657225"/>
                  </a:lnTo>
                  <a:lnTo>
                    <a:pt x="1447800" y="683419"/>
                  </a:lnTo>
                  <a:lnTo>
                    <a:pt x="1495425" y="719138"/>
                  </a:lnTo>
                  <a:lnTo>
                    <a:pt x="1531144" y="738188"/>
                  </a:lnTo>
                  <a:lnTo>
                    <a:pt x="1512094" y="764382"/>
                  </a:lnTo>
                  <a:lnTo>
                    <a:pt x="1483519" y="759619"/>
                  </a:lnTo>
                  <a:lnTo>
                    <a:pt x="1521619" y="814388"/>
                  </a:lnTo>
                  <a:lnTo>
                    <a:pt x="1483519" y="816769"/>
                  </a:lnTo>
                  <a:cubicBezTo>
                    <a:pt x="1457439" y="810974"/>
                    <a:pt x="1469406" y="812007"/>
                    <a:pt x="1447800" y="812007"/>
                  </a:cubicBezTo>
                  <a:lnTo>
                    <a:pt x="1371600" y="795338"/>
                  </a:lnTo>
                  <a:lnTo>
                    <a:pt x="1338263" y="790575"/>
                  </a:lnTo>
                  <a:lnTo>
                    <a:pt x="1319213" y="723900"/>
                  </a:lnTo>
                  <a:lnTo>
                    <a:pt x="1181100" y="757238"/>
                  </a:lnTo>
                  <a:lnTo>
                    <a:pt x="1145382" y="738188"/>
                  </a:lnTo>
                  <a:lnTo>
                    <a:pt x="1062038" y="645319"/>
                  </a:lnTo>
                  <a:lnTo>
                    <a:pt x="1028700" y="654844"/>
                  </a:lnTo>
                  <a:lnTo>
                    <a:pt x="992982" y="652463"/>
                  </a:lnTo>
                  <a:lnTo>
                    <a:pt x="897732" y="621507"/>
                  </a:lnTo>
                  <a:lnTo>
                    <a:pt x="840582" y="673894"/>
                  </a:lnTo>
                  <a:lnTo>
                    <a:pt x="792957" y="611982"/>
                  </a:lnTo>
                  <a:lnTo>
                    <a:pt x="747713" y="597694"/>
                  </a:lnTo>
                  <a:lnTo>
                    <a:pt x="742950" y="552450"/>
                  </a:lnTo>
                  <a:lnTo>
                    <a:pt x="707232" y="533400"/>
                  </a:lnTo>
                  <a:lnTo>
                    <a:pt x="664369" y="542925"/>
                  </a:lnTo>
                  <a:lnTo>
                    <a:pt x="652463" y="564357"/>
                  </a:lnTo>
                  <a:lnTo>
                    <a:pt x="590550" y="550069"/>
                  </a:lnTo>
                  <a:lnTo>
                    <a:pt x="481013" y="626269"/>
                  </a:lnTo>
                  <a:lnTo>
                    <a:pt x="514350" y="728663"/>
                  </a:lnTo>
                  <a:lnTo>
                    <a:pt x="535782" y="797719"/>
                  </a:lnTo>
                  <a:lnTo>
                    <a:pt x="454819" y="859632"/>
                  </a:lnTo>
                  <a:lnTo>
                    <a:pt x="326232" y="964407"/>
                  </a:lnTo>
                  <a:lnTo>
                    <a:pt x="259557" y="912019"/>
                  </a:lnTo>
                  <a:lnTo>
                    <a:pt x="216694" y="969169"/>
                  </a:lnTo>
                  <a:lnTo>
                    <a:pt x="4763" y="966787"/>
                  </a:lnTo>
                  <a:lnTo>
                    <a:pt x="0" y="766763"/>
                  </a:lnTo>
                  <a:lnTo>
                    <a:pt x="61914" y="721519"/>
                  </a:lnTo>
                  <a:lnTo>
                    <a:pt x="45244" y="678657"/>
                  </a:lnTo>
                  <a:lnTo>
                    <a:pt x="80963" y="640557"/>
                  </a:lnTo>
                  <a:lnTo>
                    <a:pt x="50007" y="592932"/>
                  </a:lnTo>
                  <a:lnTo>
                    <a:pt x="80963" y="554832"/>
                  </a:lnTo>
                  <a:lnTo>
                    <a:pt x="23813" y="481013"/>
                  </a:lnTo>
                  <a:lnTo>
                    <a:pt x="80963" y="433388"/>
                  </a:lnTo>
                  <a:lnTo>
                    <a:pt x="76200" y="395288"/>
                  </a:lnTo>
                  <a:lnTo>
                    <a:pt x="40482" y="383382"/>
                  </a:lnTo>
                  <a:lnTo>
                    <a:pt x="76200" y="340519"/>
                  </a:lnTo>
                  <a:lnTo>
                    <a:pt x="38100" y="273845"/>
                  </a:lnTo>
                  <a:lnTo>
                    <a:pt x="59532" y="240507"/>
                  </a:lnTo>
                  <a:close/>
                </a:path>
              </a:pathLst>
            </a:custGeom>
            <a:solidFill>
              <a:srgbClr val="44C5EA"/>
            </a:solidFill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 err="1">
                <a:solidFill>
                  <a:prstClr val="black"/>
                </a:solidFill>
              </a:endParaRPr>
            </a:p>
          </p:txBody>
        </p:sp>
        <p:sp>
          <p:nvSpPr>
            <p:cNvPr id="22" name="Oval 6"/>
            <p:cNvSpPr>
              <a:spLocks noChangeAspect="1"/>
            </p:cNvSpPr>
            <p:nvPr/>
          </p:nvSpPr>
          <p:spPr>
            <a:xfrm>
              <a:off x="8280984" y="4936556"/>
              <a:ext cx="49926" cy="499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black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026889" y="4694575"/>
              <a:ext cx="575174" cy="213970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 w="6350">
              <a:noFill/>
            </a:ln>
          </p:spPr>
          <p:txBody>
            <a:bodyPr wrap="none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Алматы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94312" y="3728501"/>
              <a:ext cx="521877" cy="17395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 w="6350">
              <a:noFill/>
            </a:ln>
          </p:spPr>
          <p:txBody>
            <a:bodyPr wrap="none" anchor="ctr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Астана</a:t>
              </a:r>
              <a:endParaRPr lang="ru-RU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66150" y="4223539"/>
              <a:ext cx="1096904" cy="400110"/>
            </a:xfrm>
            <a:prstGeom prst="rect">
              <a:avLst/>
            </a:prstGeom>
            <a:pattFill prst="wdUpDiag">
              <a:fgClr>
                <a:srgbClr val="44C5EA"/>
              </a:fgClr>
              <a:bgClr>
                <a:schemeClr val="bg1">
                  <a:lumMod val="85000"/>
                </a:schemeClr>
              </a:bgClr>
            </a:patt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Карагандинская область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52" name="Oval 6"/>
            <p:cNvSpPr>
              <a:spLocks noChangeAspect="1"/>
            </p:cNvSpPr>
            <p:nvPr/>
          </p:nvSpPr>
          <p:spPr>
            <a:xfrm>
              <a:off x="7672154" y="3954619"/>
              <a:ext cx="52487" cy="52487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60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1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2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4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65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6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6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40223" y="113226"/>
            <a:ext cx="11685077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РЕГИОНОВ ПО РЕЗУЛЬТАТАМ ИСПОЛЬЗОВАНИЯ АИС «К</a:t>
            </a:r>
            <a:r>
              <a:rPr lang="kk-KZ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</a:rPr>
              <a:t>ОТЧЁТНЫЙ ПЕРИОД: 23.10.2017 - 29.10.2017</a:t>
            </a:r>
            <a:endParaRPr lang="ru-RU" sz="2000" dirty="0">
              <a:solidFill>
                <a:srgbClr val="2E75B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65615" y="106696"/>
            <a:ext cx="9216148" cy="558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867" y="6502766"/>
            <a:ext cx="1081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	Ведение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журнала - отношение количества уроков с отметками к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уроков</a:t>
            </a:r>
            <a:endParaRPr lang="en-US" sz="900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lvl="0" defTabSz="169863"/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**	Степень </a:t>
            </a: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вовлеченности - отношение количества уникальных входов пользователей к общему количеству </a:t>
            </a: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персон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0" y="783609"/>
            <a:ext cx="12211050" cy="45719"/>
            <a:chOff x="1" y="6301076"/>
            <a:chExt cx="9143999" cy="556948"/>
          </a:xfrm>
        </p:grpSpPr>
        <p:sp>
          <p:nvSpPr>
            <p:cNvPr id="15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6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7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8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9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20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21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22" name="Рисунок 21"/>
          <p:cNvPicPr/>
          <p:nvPr/>
        </p:nvPicPr>
        <p:blipFill rotWithShape="1">
          <a:blip r:embed="rId3"/>
          <a:srcRect t="10320" b="15659"/>
          <a:stretch/>
        </p:blipFill>
        <p:spPr bwMode="auto">
          <a:xfrm>
            <a:off x="240223" y="1127442"/>
            <a:ext cx="11685077" cy="5197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8541" b="5694"/>
          <a:stretch/>
        </p:blipFill>
        <p:spPr bwMode="auto">
          <a:xfrm>
            <a:off x="160654" y="1007427"/>
            <a:ext cx="11764646" cy="5126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0223" y="113226"/>
            <a:ext cx="11685077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РЕГИОНОВ ПО РЕЗУЛЬТАТАМ ИСПОЛЬЗОВАНИЯ АИС «К</a:t>
            </a:r>
            <a:r>
              <a:rPr lang="kk-KZ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</a:rPr>
              <a:t>ОТЧЁТНЫЙ ПЕРИОД: 23.10.2017 - 29.10.2017</a:t>
            </a:r>
            <a:endParaRPr lang="ru-RU" sz="2000" dirty="0">
              <a:solidFill>
                <a:srgbClr val="2E75B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7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0223" y="113226"/>
            <a:ext cx="11685077" cy="558211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РЕГИОНОВ ПО РЕЗУЛЬТАТАМ ИСПОЛЬЗОВАНИЯ АИС «К</a:t>
            </a:r>
            <a:r>
              <a:rPr lang="kk-KZ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</a:rPr>
              <a:t>ОТЧЁТНЫЙ ПЕРИОД: 23.10.2017 - 29.10.2017</a:t>
            </a:r>
            <a:endParaRPr lang="ru-RU" sz="2000" dirty="0">
              <a:solidFill>
                <a:srgbClr val="2E75B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8541" b="8541"/>
          <a:stretch/>
        </p:blipFill>
        <p:spPr bwMode="auto">
          <a:xfrm>
            <a:off x="0" y="978852"/>
            <a:ext cx="11925300" cy="5288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5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6042" r="4246" b="6250"/>
          <a:stretch/>
        </p:blipFill>
        <p:spPr bwMode="auto">
          <a:xfrm>
            <a:off x="240222" y="990600"/>
            <a:ext cx="1173487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0223" y="113226"/>
            <a:ext cx="11685077" cy="724974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defTabSz="914400" eaLnBrk="1" fontAlgn="auto" latinLnBrk="0" hangingPunct="1">
              <a:lnSpc>
                <a:spcPct val="90000"/>
              </a:lnSpc>
              <a:spcAft>
                <a:spcPts val="0"/>
              </a:spcAft>
              <a:buNone/>
              <a:defRPr sz="1600" b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МОНИТОРИНГ АКТИВНОСТИ РЕГИОНОВ ПО РЕЗУЛЬТАТАМ ИСПОЛЬЗОВАНИЯ АИС «К</a:t>
            </a:r>
            <a:r>
              <a:rPr lang="kk-KZ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ҮНДЕЛІК</a:t>
            </a: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</a:rPr>
              <a:t>ОТЧЁТНЫЙ ПЕРИОД: 23.10.2017 - 29.10.2017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rgbClr val="2E75B6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Павлодарская область</a:t>
            </a:r>
            <a:endParaRPr lang="ru-RU" sz="2000" dirty="0">
              <a:solidFill>
                <a:srgbClr val="2E75B6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310"/>
            <a:ext cx="11353799" cy="961351"/>
          </a:xfrm>
        </p:spPr>
        <p:txBody>
          <a:bodyPr>
            <a:normAutofit/>
          </a:bodyPr>
          <a:lstStyle/>
          <a:p>
            <a:r>
              <a:rPr lang="ru-RU" sz="2800" dirty="0"/>
              <a:t>Мониторинг активности пользователей по результатам использования АИС «</a:t>
            </a:r>
            <a:r>
              <a:rPr lang="ru-RU" sz="2800" dirty="0" err="1"/>
              <a:t>Күнделік</a:t>
            </a:r>
            <a:r>
              <a:rPr lang="ru-RU" sz="2800" dirty="0" smtClean="0"/>
              <a:t>» за октябрь 2017 г. 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713428"/>
              </p:ext>
            </p:extLst>
          </p:nvPr>
        </p:nvGraphicFramePr>
        <p:xfrm>
          <a:off x="431006" y="1638300"/>
          <a:ext cx="1147524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0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 и вопросы по использованию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207" t="8185" r="23575" b="6763"/>
          <a:stretch/>
        </p:blipFill>
        <p:spPr bwMode="auto">
          <a:xfrm>
            <a:off x="6201410" y="1551938"/>
            <a:ext cx="5571490" cy="4886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8620" t="12456" b="37319"/>
          <a:stretch/>
        </p:blipFill>
        <p:spPr bwMode="auto">
          <a:xfrm>
            <a:off x="838200" y="1489708"/>
            <a:ext cx="5067300" cy="4682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4133850" y="1695450"/>
            <a:ext cx="206756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Помощь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625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3738" y="425350"/>
            <a:ext cx="5845230" cy="5371998"/>
          </a:xfrm>
          <a:prstGeom prst="roundRect">
            <a:avLst>
              <a:gd name="adj" fmla="val 5143"/>
            </a:avLst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333333"/>
                </a:solidFill>
                <a:latin typeface="+mn-lt"/>
              </a:rPr>
              <a:t>Наша задача – сделать </a:t>
            </a:r>
            <a:r>
              <a:rPr lang="ru-RU" sz="2200" b="1" dirty="0">
                <a:solidFill>
                  <a:srgbClr val="333333"/>
                </a:solidFill>
                <a:latin typeface="+mn-lt"/>
              </a:rPr>
              <a:t>образование центральным звеном новой модели экономического </a:t>
            </a:r>
            <a:r>
              <a:rPr lang="ru-RU" sz="2200" b="1" dirty="0" smtClean="0">
                <a:solidFill>
                  <a:srgbClr val="333333"/>
                </a:solidFill>
                <a:latin typeface="+mn-lt"/>
              </a:rPr>
              <a:t>роста</a:t>
            </a:r>
          </a:p>
          <a:p>
            <a:pPr marL="285750" indent="-228600" algn="just">
              <a:lnSpc>
                <a:spcPct val="120000"/>
              </a:lnSpc>
              <a:spcBef>
                <a:spcPts val="600"/>
              </a:spcBef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Учебные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программы необходимо нацелить на развитие способностей критического мышления и навыков самостоятельного поиска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информации</a:t>
            </a:r>
            <a:endParaRPr lang="ru-RU" sz="2200" dirty="0">
              <a:solidFill>
                <a:srgbClr val="333333"/>
              </a:solidFill>
              <a:latin typeface="+mn-lt"/>
            </a:endParaRPr>
          </a:p>
          <a:p>
            <a:pPr marL="285750" indent="-228600" algn="just">
              <a:lnSpc>
                <a:spcPct val="120000"/>
              </a:lnSpc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Уделить внимание </a:t>
            </a:r>
            <a:r>
              <a:rPr lang="ru-RU" sz="2200" b="1" dirty="0">
                <a:solidFill>
                  <a:srgbClr val="333333"/>
                </a:solidFill>
                <a:latin typeface="+mn-lt"/>
              </a:rPr>
              <a:t>формированию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ru-RU" sz="2200" b="1" dirty="0">
                <a:latin typeface="+mn-lt"/>
              </a:rPr>
              <a:t>IT-знаний,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финансовой грамотности и воспитанию патриотизма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молодежи</a:t>
            </a:r>
          </a:p>
          <a:p>
            <a:pPr marL="285750" indent="-228600" algn="just">
              <a:lnSpc>
                <a:spcPct val="120000"/>
              </a:lnSpc>
              <a:buClr>
                <a:srgbClr val="64D0EE"/>
              </a:buClr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Необходимо </a:t>
            </a:r>
            <a:r>
              <a:rPr lang="ru-RU" sz="2200" dirty="0">
                <a:solidFill>
                  <a:srgbClr val="333333"/>
                </a:solidFill>
                <a:latin typeface="+mn-lt"/>
              </a:rPr>
              <a:t>сократить разрыв в качестве образования между городскими и сельскими </a:t>
            </a:r>
            <a:r>
              <a:rPr lang="ru-RU" sz="2200" dirty="0" smtClean="0">
                <a:solidFill>
                  <a:srgbClr val="333333"/>
                </a:solidFill>
                <a:latin typeface="+mn-lt"/>
              </a:rPr>
              <a:t>школами</a:t>
            </a:r>
            <a:endParaRPr lang="ru-RU" sz="2200" b="0" i="0" dirty="0">
              <a:solidFill>
                <a:srgbClr val="333333"/>
              </a:solidFill>
              <a:effectLst/>
              <a:latin typeface="+mn-lt"/>
            </a:endParaRPr>
          </a:p>
        </p:txBody>
      </p:sp>
      <p:pic>
        <p:nvPicPr>
          <p:cNvPr id="1026" name="Picture 2" descr="http://forbes.kz/img/articles/2ba863a2e42132a3a5583812849a78c9-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/>
        </p:blipFill>
        <p:spPr bwMode="auto">
          <a:xfrm>
            <a:off x="955737" y="2113993"/>
            <a:ext cx="3601329" cy="292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947" y="568536"/>
            <a:ext cx="787791" cy="690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1986" y="5401972"/>
            <a:ext cx="900332" cy="7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Новости  по системе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584715"/>
              </p:ext>
            </p:extLst>
          </p:nvPr>
        </p:nvGraphicFramePr>
        <p:xfrm>
          <a:off x="819150" y="1085850"/>
          <a:ext cx="105156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74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38181" y="4025899"/>
            <a:ext cx="9226915" cy="4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ru-RU" sz="44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lang="en-US" sz="4400" dirty="0" smtClean="0">
              <a:solidFill>
                <a:schemeClr val="accent4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www.kundelik.kz</a:t>
            </a:r>
          </a:p>
          <a:p>
            <a:pPr algn="ctr" eaLnBrk="1" hangingPunct="1">
              <a:lnSpc>
                <a:spcPct val="130000"/>
              </a:lnSpc>
            </a:pPr>
            <a:endParaRPr lang="ru-RU" dirty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2E75B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solidFill>
                <a:srgbClr val="2E75B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03" y="1145116"/>
            <a:ext cx="6260317" cy="26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chemeClr val="accent4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0"/>
            <a:ext cx="54082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KUNDELIK.KZ</a:t>
            </a:r>
            <a:r>
              <a:rPr lang="ru-RU" sz="2800" dirty="0" smtClean="0">
                <a:solidFill>
                  <a:schemeClr val="accent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- ЭТО…</a:t>
            </a:r>
            <a:endParaRPr lang="ru-RU" sz="2800" dirty="0">
              <a:solidFill>
                <a:schemeClr val="accent4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9133" y="1107249"/>
            <a:ext cx="11079150" cy="11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Интернет-портал, объединяющий возможности электронного документооборота в сфере образования с инструментами социального сетевого взаимодействия между всеми участниками образовательного процесса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Бесплатный для у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чеников, родителей, учителей и органов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правления </a:t>
            </a:r>
            <a:r>
              <a:rPr lang="ru-RU" altLang="ru-RU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b="1" dirty="0" smtClean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бразованием.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12220" y="2475794"/>
            <a:ext cx="872369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ru-RU" altLang="ru-RU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ЦЕЛИ:</a:t>
            </a:r>
          </a:p>
          <a:p>
            <a:pPr marL="285750" indent="-285750" algn="just">
              <a:lnSpc>
                <a:spcPct val="13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повышение качества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процесса за счёт создания в каждой образовательной организации уникальной среды обеспечения жизнедеятельности;  </a:t>
            </a:r>
          </a:p>
          <a:p>
            <a:pPr marL="285750" indent="-285750" algn="just">
              <a:lnSpc>
                <a:spcPct val="13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внедрение эффективной региональной </a:t>
            </a:r>
            <a:r>
              <a:rPr lang="ru-RU" altLang="ru-RU" b="1" dirty="0" smtClean="0">
                <a:solidFill>
                  <a:srgbClr val="0070C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системы информационного обмена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сфере образования. </a:t>
            </a:r>
          </a:p>
        </p:txBody>
      </p:sp>
      <p:pic>
        <p:nvPicPr>
          <p:cNvPr id="24" name="Picture 3" descr="C:\Users\Fukstowart\Downloads\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35" y="2647589"/>
            <a:ext cx="1166904" cy="116690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635153" y="4338565"/>
            <a:ext cx="2328779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4"/>
              </a:buClr>
            </a:pPr>
            <a:r>
              <a:rPr lang="ru-RU" altLang="ru-RU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ПРЕДНАЗНАЧЕН ДЛЯ: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6538" y="5826738"/>
            <a:ext cx="322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Учащихся и родителей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60783" y="5457407"/>
            <a:ext cx="353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Сотрудников образовательных организаций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41419" y="5451527"/>
            <a:ext cx="298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Сотрудников органов управления образованием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ukstowart\Downloads\peopl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185" y="4871721"/>
            <a:ext cx="900129" cy="900128"/>
          </a:xfrm>
          <a:prstGeom prst="rect">
            <a:avLst/>
          </a:prstGeom>
          <a:noFill/>
        </p:spPr>
      </p:pic>
      <p:pic>
        <p:nvPicPr>
          <p:cNvPr id="1027" name="Picture 3" descr="C:\Users\Fukstowart\Downloads\sch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425" y="4761886"/>
            <a:ext cx="826001" cy="826001"/>
          </a:xfrm>
          <a:prstGeom prst="rect">
            <a:avLst/>
          </a:prstGeom>
          <a:noFill/>
        </p:spPr>
      </p:pic>
      <p:pic>
        <p:nvPicPr>
          <p:cNvPr id="1028" name="Picture 4" descr="C:\Users\Fukstowart\Downloads\school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2383" y="4628507"/>
            <a:ext cx="826235" cy="826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9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ОМ 2\проекты\ДНЕВНИК.РУ\апрель\презентации\09.04\Безымянный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500" y="2092102"/>
            <a:ext cx="7155346" cy="3927463"/>
          </a:xfrm>
          <a:prstGeom prst="rect">
            <a:avLst/>
          </a:prstGeom>
          <a:noFill/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4" y="251460"/>
            <a:ext cx="540829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1D71B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ИНВЕСТИЦИОННЫЙ ПРОЕКТ</a:t>
            </a:r>
            <a:endParaRPr lang="ru-RU" sz="2800" dirty="0">
              <a:solidFill>
                <a:srgbClr val="1D71B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06" y="4612900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2414" y="1353718"/>
            <a:ext cx="11065574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Система «</a:t>
            </a:r>
            <a:r>
              <a:rPr lang="ru-RU" alt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Күнделік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altLang="ru-RU" sz="40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бесплатна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для всех школ, учителей, учеников и их родителей, а также не подразумевает финансирование из государственного бюджета. </a:t>
            </a:r>
            <a:endParaRPr lang="ru-RU" altLang="ru-RU" sz="3200" dirty="0" smtClean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  <a:buClr>
                <a:srgbClr val="0070C0"/>
              </a:buClr>
            </a:pPr>
            <a:endParaRPr lang="ru-RU" altLang="ru-RU" sz="3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Республике Казахстан система «</a:t>
            </a:r>
            <a:r>
              <a:rPr lang="ru-RU" alt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Күнделік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 </a:t>
            </a:r>
            <a:r>
              <a:rPr lang="ru-RU" alt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внедряется на </a:t>
            </a: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основе </a:t>
            </a:r>
            <a:r>
              <a:rPr lang="ru-RU" altLang="ru-RU" sz="3200" b="1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государственно-частного партнерства и финансируется за счет средств частных инвесторов</a:t>
            </a:r>
            <a:r>
              <a:rPr lang="ru-RU" altLang="ru-RU" sz="3200" dirty="0">
                <a:solidFill>
                  <a:srgbClr val="2E75B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altLang="ru-RU" sz="32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1218492" y="1823584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914599" y="1823584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47064" y="1833209"/>
            <a:ext cx="1645920" cy="164592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D1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0" y="6420161"/>
            <a:ext cx="12211050" cy="45719"/>
            <a:chOff x="1" y="6301076"/>
            <a:chExt cx="9143999" cy="5569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7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8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9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0" y="907403"/>
            <a:ext cx="12211050" cy="45719"/>
            <a:chOff x="1" y="6301076"/>
            <a:chExt cx="9143999" cy="556948"/>
          </a:xfrm>
        </p:grpSpPr>
        <p:sp>
          <p:nvSpPr>
            <p:cNvPr id="11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2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5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6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7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272414" y="251459"/>
            <a:ext cx="4353420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ВОЗМОЖНОСТИ ДЛЯ ВСЕХ</a:t>
            </a:r>
            <a:endParaRPr lang="ru-RU" sz="2800" b="1" dirty="0">
              <a:solidFill>
                <a:srgbClr val="0070C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9518" y="3413497"/>
            <a:ext cx="376631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ПРЕПОДАВАТЕЛЯМ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9517" y="3914011"/>
            <a:ext cx="3929947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Расписание и уроки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Электронный журнал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Отчеты и аналитика успеваемости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Дистанционное обучение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Хранилище контента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домашними </a:t>
            </a:r>
            <a: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заданиями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69511" y="3442372"/>
            <a:ext cx="2447655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РОДИТЕЛЯМ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9510" y="3942886"/>
            <a:ext cx="2977867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Дневник учащегося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Домашние задания</a:t>
            </a:r>
          </a:p>
          <a:p>
            <a:pPr marL="285750" indent="-285750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Уведомления об успеваемости и посещаемости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Общение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Школьные платежи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23358" y="3432747"/>
            <a:ext cx="1927891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0070C0"/>
              </a:buClr>
            </a:pPr>
            <a:r>
              <a:rPr lang="ru-RU" altLang="ru-RU" sz="1600" dirty="0" smtClean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УЧАЩИМСЯ</a:t>
            </a:r>
            <a:endParaRPr lang="ru-RU" altLang="ru-RU" sz="1600" dirty="0" smtClean="0">
              <a:solidFill>
                <a:srgbClr val="2E75B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23358" y="3933261"/>
            <a:ext cx="3227303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Дневник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Образовательные ресурсы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Личное портфолио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Общение с друзьями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Центр приложений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Конкурсы</a:t>
            </a:r>
          </a:p>
          <a:p>
            <a:pPr marL="285750" indent="-285750" algn="just">
              <a:lnSpc>
                <a:spcPct val="13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Защищенный контент</a:t>
            </a:r>
          </a:p>
        </p:txBody>
      </p:sp>
      <p:pic>
        <p:nvPicPr>
          <p:cNvPr id="27" name="Picture 2" descr="C:\Users\Fukstowart\Downloads\peop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380" y="2190681"/>
            <a:ext cx="900129" cy="900128"/>
          </a:xfrm>
          <a:prstGeom prst="rect">
            <a:avLst/>
          </a:prstGeom>
          <a:noFill/>
        </p:spPr>
      </p:pic>
      <p:pic>
        <p:nvPicPr>
          <p:cNvPr id="28" name="Picture 3" descr="C:\Users\Fukstowart\Downloads\sch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031" y="2236719"/>
            <a:ext cx="826001" cy="826001"/>
          </a:xfrm>
          <a:prstGeom prst="rect">
            <a:avLst/>
          </a:prstGeom>
          <a:noFill/>
        </p:spPr>
      </p:pic>
      <p:pic>
        <p:nvPicPr>
          <p:cNvPr id="4098" name="Picture 2" descr="C:\Users\Fukstowart\Downloads\people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9008" y="2325552"/>
            <a:ext cx="650875" cy="65087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45801" y="978687"/>
            <a:ext cx="1170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Система </a:t>
            </a:r>
            <a:r>
              <a:rPr lang="en-US" sz="2400" b="1" dirty="0">
                <a:solidFill>
                  <a:srgbClr val="0070C0"/>
                </a:solidFill>
              </a:rPr>
              <a:t>Kundelik.kz</a:t>
            </a:r>
            <a:r>
              <a:rPr lang="en-US" sz="2400" dirty="0"/>
              <a:t> </a:t>
            </a:r>
            <a:r>
              <a:rPr lang="ru-RU" sz="2400" dirty="0"/>
              <a:t>имеет </a:t>
            </a:r>
            <a:r>
              <a:rPr lang="ru-RU" sz="2400" dirty="0" smtClean="0"/>
              <a:t>широкий </a:t>
            </a:r>
            <a:r>
              <a:rPr lang="ru-RU" sz="2400" dirty="0"/>
              <a:t>спектр функциональных </a:t>
            </a:r>
            <a:r>
              <a:rPr lang="ru-RU" sz="2400" dirty="0" smtClean="0"/>
              <a:t>возможностей, выполняя </a:t>
            </a:r>
            <a:r>
              <a:rPr lang="ru-RU" sz="2400" b="1" dirty="0" smtClean="0">
                <a:solidFill>
                  <a:srgbClr val="FF0000"/>
                </a:solidFill>
              </a:rPr>
              <a:t>219 различных функций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6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7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Возможности системы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2E75B6"/>
                </a:solidFill>
              </a:rPr>
              <a:t>Визитная карточка образовательной организации в Kundelik.kz: лица администрации, контакты, новости, правовые и прочие документы, объявления, фотогалерея, форум. </a:t>
            </a:r>
            <a:endParaRPr lang="ru-RU" sz="2800" b="1" dirty="0">
              <a:solidFill>
                <a:srgbClr val="2E75B6"/>
              </a:solidFill>
            </a:endParaRPr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87" y="808037"/>
            <a:ext cx="6951663" cy="50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7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Возможности системы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1790700"/>
            <a:ext cx="4448175" cy="46101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2E75B6"/>
                </a:solidFill>
              </a:rPr>
              <a:t>Простой и понятный ввод расписания. Указывайте замены, переносы и отмены уроков. Просматривайте или распечатывайте расписание по классу на неделю, за весь отчётный период или сетку по всем учителям сразу.</a:t>
            </a:r>
            <a:endParaRPr lang="ru-RU" sz="2800" b="1" dirty="0">
              <a:solidFill>
                <a:srgbClr val="2E75B6"/>
              </a:solidFill>
            </a:endParaRPr>
          </a:p>
        </p:txBody>
      </p:sp>
      <p:pic>
        <p:nvPicPr>
          <p:cNvPr id="5" name="Рисунок 4" descr="Расписание и уро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92" y="711834"/>
            <a:ext cx="7121208" cy="561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2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7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Возможности системы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850" y="1695450"/>
            <a:ext cx="4630737" cy="5029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E75B6"/>
                </a:solidFill>
              </a:rPr>
              <a:t>Стандартный вид привычного бумажного журнала и ряд дополнительных представлений: журнал за день, журнал за неделю, страница урока. Администрация может выбрать системы оценивания и типы работ на уроках. Все представления журнала доступны в цветном и чёрно-белом вариантах. К любому уроку преподаватель может добавить комментарии и дополнительные материалы</a:t>
            </a:r>
            <a:endParaRPr lang="ru-RU" sz="2400" b="1" dirty="0">
              <a:solidFill>
                <a:srgbClr val="2E75B6"/>
              </a:solidFill>
            </a:endParaRPr>
          </a:p>
        </p:txBody>
      </p:sp>
      <p:pic>
        <p:nvPicPr>
          <p:cNvPr id="5" name="Рисунок 4" descr="Электронный журна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7" y="499744"/>
            <a:ext cx="6723063" cy="5996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2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7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Возможности системы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3538" y="1695450"/>
            <a:ext cx="4246562" cy="466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2E75B6"/>
                </a:solidFill>
              </a:rPr>
              <a:t>Интерактивный модуль управления домашними заданиями позволяет выдавать их всему классу или отдельным ученикам, копировать задания для разных классов, добавлять к ним файлы и контролировать ход выполнения.</a:t>
            </a:r>
            <a:endParaRPr lang="ru-RU" sz="2800" b="1" dirty="0">
              <a:solidFill>
                <a:srgbClr val="2E75B6"/>
              </a:solidFill>
            </a:endParaRPr>
          </a:p>
        </p:txBody>
      </p:sp>
      <p:pic>
        <p:nvPicPr>
          <p:cNvPr id="5" name="Рисунок 4" descr="Управление домашними задания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7" y="891540"/>
            <a:ext cx="6875463" cy="535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2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6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C8ED18C7B36B047978A4DFE103CE838" ma:contentTypeVersion="1" ma:contentTypeDescription="Создание документа." ma:contentTypeScope="" ma:versionID="0ad74a422a7d48795f05f12e463c01eb">
  <xsd:schema xmlns:xsd="http://www.w3.org/2001/XMLSchema" xmlns:xs="http://www.w3.org/2001/XMLSchema" xmlns:p="http://schemas.microsoft.com/office/2006/metadata/properties" xmlns:ns2="06522cc5-284a-4a71-baf5-09e219b62bb4" targetNamespace="http://schemas.microsoft.com/office/2006/metadata/properties" ma:root="true" ma:fieldsID="df13fc69b46f80cd307feb19c32896e1" ns2:_="">
    <xsd:import namespace="06522cc5-284a-4a71-baf5-09e219b62bb4"/>
    <xsd:element name="properties">
      <xsd:complexType>
        <xsd:sequence>
          <xsd:element name="documentManagement">
            <xsd:complexType>
              <xsd:all>
                <xsd:element ref="ns2:Notif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22cc5-284a-4a71-baf5-09e219b62bb4" elementFormDefault="qualified">
    <xsd:import namespace="http://schemas.microsoft.com/office/2006/documentManagement/types"/>
    <xsd:import namespace="http://schemas.microsoft.com/office/infopath/2007/PartnerControls"/>
    <xsd:element name="Notify" ma:index="8" nillable="true" ma:displayName="Notify" ma:internalName="Notify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ify xmlns="06522cc5-284a-4a71-baf5-09e219b62bb4">
      <Url xsi:nil="true"/>
      <Description xsi:nil="true"/>
    </Notify>
  </documentManagement>
</p:properties>
</file>

<file path=customXml/itemProps1.xml><?xml version="1.0" encoding="utf-8"?>
<ds:datastoreItem xmlns:ds="http://schemas.openxmlformats.org/officeDocument/2006/customXml" ds:itemID="{47D50988-00AC-4BA2-8A89-FA4141CDA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22cc5-284a-4a71-baf5-09e219b62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695EE0-4868-4C39-8768-4A14DB832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9566F-E73C-448E-B0C8-9FB0FD6C0A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522cc5-284a-4a71-baf5-09e219b62b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10950</TotalTime>
  <Words>790</Words>
  <Application>Microsoft Office PowerPoint</Application>
  <PresentationFormat>Произвольный</PresentationFormat>
  <Paragraphs>129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6_Office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системы </vt:lpstr>
      <vt:lpstr>Возможности системы </vt:lpstr>
      <vt:lpstr>Возможности системы </vt:lpstr>
      <vt:lpstr>Возможности системы </vt:lpstr>
      <vt:lpstr>Возможности системы </vt:lpstr>
      <vt:lpstr>Распределение обязанностей в системе </vt:lpstr>
      <vt:lpstr>Как можно работать в системе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активности пользователей по результатам использования АИС «Күнделік» за октябрь 2017 г. </vt:lpstr>
      <vt:lpstr>Проблемы и вопросы по использованию</vt:lpstr>
      <vt:lpstr>Новости  по системе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Кенес Токтарович</cp:lastModifiedBy>
  <cp:revision>34</cp:revision>
  <dcterms:created xsi:type="dcterms:W3CDTF">2014-01-22T09:08:16Z</dcterms:created>
  <dcterms:modified xsi:type="dcterms:W3CDTF">2017-11-03T05:54:04Z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0x0101000C8ED18C7B36B047978A4DFE103CE838</vt:lpwstr>
  </property>
</Properties>
</file>