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13" r:id="rId3"/>
    <p:sldId id="309" r:id="rId4"/>
    <p:sldId id="310" r:id="rId5"/>
    <p:sldId id="311" r:id="rId6"/>
    <p:sldId id="302" r:id="rId7"/>
    <p:sldId id="306" r:id="rId8"/>
    <p:sldId id="301" r:id="rId9"/>
    <p:sldId id="315" r:id="rId10"/>
    <p:sldId id="316" r:id="rId11"/>
    <p:sldId id="317" r:id="rId12"/>
    <p:sldId id="318" r:id="rId13"/>
    <p:sldId id="323" r:id="rId14"/>
    <p:sldId id="325" r:id="rId15"/>
    <p:sldId id="324" r:id="rId16"/>
    <p:sldId id="32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48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8DF18-43B5-48DC-B6CC-114BBEF362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93378-4EF4-4669-BCED-5A547EEDA07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400" b="1" i="1" dirty="0">
              <a:solidFill>
                <a:schemeClr val="tx1"/>
              </a:solidFill>
            </a:rPr>
            <a:t>Ценности </a:t>
          </a:r>
        </a:p>
        <a:p>
          <a:pPr algn="ctr"/>
          <a:r>
            <a:rPr lang="kk-KZ" sz="1400" b="1" i="1" dirty="0">
              <a:solidFill>
                <a:schemeClr val="tx1"/>
              </a:solidFill>
            </a:rPr>
            <a:t>образования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6E17F7CF-099E-4E7B-A29A-E67772EB3CC5}" type="parTrans" cxnId="{0714E8EF-5EBB-4511-AF4B-5FC5B03FEC6A}">
      <dgm:prSet custT="1"/>
      <dgm:spPr>
        <a:ln>
          <a:noFill/>
        </a:ln>
      </dgm:spPr>
      <dgm:t>
        <a:bodyPr/>
        <a:lstStyle/>
        <a:p>
          <a:pPr algn="ctr"/>
          <a:endParaRPr lang="ru-RU" sz="400"/>
        </a:p>
      </dgm:t>
    </dgm:pt>
    <dgm:pt modelId="{6C681F5C-2A02-45C4-9EEC-50FA7590E1F2}" type="sibTrans" cxnId="{0714E8EF-5EBB-4511-AF4B-5FC5B03FEC6A}">
      <dgm:prSet/>
      <dgm:spPr/>
      <dgm:t>
        <a:bodyPr/>
        <a:lstStyle/>
        <a:p>
          <a:pPr algn="ctr"/>
          <a:endParaRPr lang="ru-RU" sz="1600"/>
        </a:p>
      </dgm:t>
    </dgm:pt>
    <dgm:pt modelId="{55424D18-8D14-4472-A0D8-6C33E563657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400" b="1" i="1" dirty="0">
              <a:solidFill>
                <a:schemeClr val="tx1"/>
              </a:solidFill>
            </a:rPr>
            <a:t>Система </a:t>
          </a:r>
        </a:p>
        <a:p>
          <a:pPr algn="ctr"/>
          <a:r>
            <a:rPr lang="kk-KZ" sz="1400" b="1" i="1" dirty="0">
              <a:solidFill>
                <a:schemeClr val="tx1"/>
              </a:solidFill>
            </a:rPr>
            <a:t>целей обучения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E4199DF9-7B72-4C04-A8FE-9C5D3A395206}" type="parTrans" cxnId="{C621DEE9-FDF6-4604-B9D8-BCF0E1CD615A}">
      <dgm:prSet custT="1"/>
      <dgm:spPr>
        <a:ln>
          <a:noFill/>
        </a:ln>
      </dgm:spPr>
      <dgm:t>
        <a:bodyPr/>
        <a:lstStyle/>
        <a:p>
          <a:pPr algn="ctr"/>
          <a:endParaRPr lang="ru-RU" sz="400"/>
        </a:p>
      </dgm:t>
    </dgm:pt>
    <dgm:pt modelId="{BDD12F0C-9910-4BB2-982D-7F4ED0F05142}" type="sibTrans" cxnId="{C621DEE9-FDF6-4604-B9D8-BCF0E1CD615A}">
      <dgm:prSet/>
      <dgm:spPr/>
      <dgm:t>
        <a:bodyPr/>
        <a:lstStyle/>
        <a:p>
          <a:pPr algn="ctr"/>
          <a:endParaRPr lang="ru-RU" sz="1600"/>
        </a:p>
      </dgm:t>
    </dgm:pt>
    <dgm:pt modelId="{7A1C4131-85A4-40B8-87B5-6DCB3FABBEF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400" b="1" i="1" dirty="0">
              <a:solidFill>
                <a:schemeClr val="tx1"/>
              </a:solidFill>
            </a:rPr>
            <a:t>Содержание </a:t>
          </a:r>
        </a:p>
        <a:p>
          <a:pPr algn="ctr"/>
          <a:r>
            <a:rPr lang="kk-KZ" sz="1400" b="1" i="1" dirty="0">
              <a:solidFill>
                <a:schemeClr val="tx1"/>
              </a:solidFill>
            </a:rPr>
            <a:t>образования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D9772198-8B4D-4F4B-8DBF-A4860832B5A7}" type="parTrans" cxnId="{E425142F-9C40-4E56-AB24-C42122435215}">
      <dgm:prSet custT="1"/>
      <dgm:spPr>
        <a:ln>
          <a:noFill/>
        </a:ln>
      </dgm:spPr>
      <dgm:t>
        <a:bodyPr/>
        <a:lstStyle/>
        <a:p>
          <a:pPr algn="ctr"/>
          <a:endParaRPr lang="ru-RU" sz="400"/>
        </a:p>
      </dgm:t>
    </dgm:pt>
    <dgm:pt modelId="{157A8DA8-EC15-46DD-9A8D-3BDDD314E8A8}" type="sibTrans" cxnId="{E425142F-9C40-4E56-AB24-C42122435215}">
      <dgm:prSet/>
      <dgm:spPr/>
      <dgm:t>
        <a:bodyPr/>
        <a:lstStyle/>
        <a:p>
          <a:pPr algn="ctr"/>
          <a:endParaRPr lang="ru-RU" sz="1600"/>
        </a:p>
      </dgm:t>
    </dgm:pt>
    <dgm:pt modelId="{3B4BBE65-145F-412F-B7C7-5E751C45FA7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400" b="1" i="1" dirty="0">
              <a:solidFill>
                <a:schemeClr val="tx1"/>
              </a:solidFill>
            </a:rPr>
            <a:t>Подходы и методы преподавания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0EE7525D-957F-42AB-BE81-E687848ABE95}" type="parTrans" cxnId="{6728644A-3F0A-49ED-BED5-5F994EC86F39}">
      <dgm:prSet custT="1"/>
      <dgm:spPr>
        <a:ln>
          <a:noFill/>
        </a:ln>
      </dgm:spPr>
      <dgm:t>
        <a:bodyPr/>
        <a:lstStyle/>
        <a:p>
          <a:pPr algn="ctr"/>
          <a:endParaRPr lang="ru-RU" sz="400"/>
        </a:p>
      </dgm:t>
    </dgm:pt>
    <dgm:pt modelId="{3A5E4A09-A84F-48A1-8B3C-3F96153CED51}" type="sibTrans" cxnId="{6728644A-3F0A-49ED-BED5-5F994EC86F39}">
      <dgm:prSet/>
      <dgm:spPr/>
      <dgm:t>
        <a:bodyPr/>
        <a:lstStyle/>
        <a:p>
          <a:pPr algn="ctr"/>
          <a:endParaRPr lang="ru-RU" sz="1600"/>
        </a:p>
      </dgm:t>
    </dgm:pt>
    <dgm:pt modelId="{35758C95-617D-4497-91C8-E9E15540FD9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400" b="1" i="1" dirty="0">
              <a:solidFill>
                <a:schemeClr val="tx1"/>
              </a:solidFill>
            </a:rPr>
            <a:t>Внеурочная </a:t>
          </a:r>
        </a:p>
        <a:p>
          <a:pPr algn="ctr"/>
          <a:r>
            <a:rPr lang="kk-KZ" sz="1400" b="1" i="1" dirty="0">
              <a:solidFill>
                <a:schemeClr val="tx1"/>
              </a:solidFill>
            </a:rPr>
            <a:t>деятельность</a:t>
          </a:r>
          <a:endParaRPr lang="ru-RU" sz="1400" b="1" i="1" dirty="0">
            <a:solidFill>
              <a:schemeClr val="tx1"/>
            </a:solidFill>
          </a:endParaRPr>
        </a:p>
      </dgm:t>
    </dgm:pt>
    <dgm:pt modelId="{C6916F65-EC30-444B-9976-E9EDD061D443}" type="parTrans" cxnId="{0300AD14-62EC-4281-96AC-41EC922332AD}">
      <dgm:prSet custT="1"/>
      <dgm:spPr>
        <a:ln>
          <a:noFill/>
        </a:ln>
      </dgm:spPr>
      <dgm:t>
        <a:bodyPr/>
        <a:lstStyle/>
        <a:p>
          <a:pPr algn="ctr"/>
          <a:endParaRPr lang="ru-RU" sz="400"/>
        </a:p>
      </dgm:t>
    </dgm:pt>
    <dgm:pt modelId="{2FE7BEE3-1AB8-496B-9014-A285E84A3E7D}" type="sibTrans" cxnId="{0300AD14-62EC-4281-96AC-41EC922332AD}">
      <dgm:prSet/>
      <dgm:spPr/>
      <dgm:t>
        <a:bodyPr/>
        <a:lstStyle/>
        <a:p>
          <a:pPr algn="ctr"/>
          <a:endParaRPr lang="ru-RU" sz="1600"/>
        </a:p>
      </dgm:t>
    </dgm:pt>
    <dgm:pt modelId="{6E7CF91E-3FF0-44CC-BF93-3092BE8DF1F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ctr"/>
          <a:endParaRPr lang="ru-RU" sz="1600" dirty="0"/>
        </a:p>
      </dgm:t>
    </dgm:pt>
    <dgm:pt modelId="{20A709C0-8A89-4F7E-BA71-33B23E2C80B7}" type="sibTrans" cxnId="{83873050-17BF-4423-BE7F-0D722EC978A4}">
      <dgm:prSet/>
      <dgm:spPr/>
      <dgm:t>
        <a:bodyPr/>
        <a:lstStyle/>
        <a:p>
          <a:pPr algn="ctr"/>
          <a:endParaRPr lang="ru-RU" sz="1600"/>
        </a:p>
      </dgm:t>
    </dgm:pt>
    <dgm:pt modelId="{AA15C73E-1871-4C61-9997-7107AAA22A93}" type="parTrans" cxnId="{83873050-17BF-4423-BE7F-0D722EC978A4}">
      <dgm:prSet/>
      <dgm:spPr/>
      <dgm:t>
        <a:bodyPr/>
        <a:lstStyle/>
        <a:p>
          <a:pPr algn="ctr"/>
          <a:endParaRPr lang="ru-RU" sz="1600"/>
        </a:p>
      </dgm:t>
    </dgm:pt>
    <dgm:pt modelId="{126E8C95-EE4B-433B-9CFC-1B84264993BD}" type="pres">
      <dgm:prSet presAssocID="{F5E8DF18-43B5-48DC-B6CC-114BBEF36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9CBC9-8E73-4A9F-8FF9-4D9683553301}" type="pres">
      <dgm:prSet presAssocID="{6E7CF91E-3FF0-44CC-BF93-3092BE8DF1F4}" presName="root1" presStyleCnt="0"/>
      <dgm:spPr/>
    </dgm:pt>
    <dgm:pt modelId="{71DF34F1-1E15-4B03-9591-375BC79DE304}" type="pres">
      <dgm:prSet presAssocID="{6E7CF91E-3FF0-44CC-BF93-3092BE8DF1F4}" presName="LevelOneTextNode" presStyleLbl="node0" presStyleIdx="0" presStyleCnt="1" custAng="5400000" custScaleX="209640" custScaleY="10458" custLinFactX="-100000" custLinFactNeighborX="-138075" custLinFactNeighborY="1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C7B04-F931-4140-A33E-7E5C9E3D6FB3}" type="pres">
      <dgm:prSet presAssocID="{6E7CF91E-3FF0-44CC-BF93-3092BE8DF1F4}" presName="level2hierChild" presStyleCnt="0"/>
      <dgm:spPr/>
    </dgm:pt>
    <dgm:pt modelId="{21AAFE67-010D-4A63-90C1-C70BE02B5986}" type="pres">
      <dgm:prSet presAssocID="{6E17F7CF-099E-4E7B-A29A-E67772EB3CC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5930AE5-28BD-42DB-BF9C-A7366BC5B8B5}" type="pres">
      <dgm:prSet presAssocID="{6E17F7CF-099E-4E7B-A29A-E67772EB3CC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9630D4E-D715-402E-A45B-8EB1A4DF0D5F}" type="pres">
      <dgm:prSet presAssocID="{22293378-4EF4-4669-BCED-5A547EEDA078}" presName="root2" presStyleCnt="0"/>
      <dgm:spPr/>
    </dgm:pt>
    <dgm:pt modelId="{5292D800-F24E-470E-A6B4-45EA9E2AF780}" type="pres">
      <dgm:prSet presAssocID="{22293378-4EF4-4669-BCED-5A547EEDA078}" presName="LevelTwoTextNode" presStyleLbl="node2" presStyleIdx="0" presStyleCnt="5" custScaleX="205472" custScaleY="252384" custLinFactNeighborX="-60063" custLinFactNeighborY="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F1F35-5C46-43CC-802A-8988AB796546}" type="pres">
      <dgm:prSet presAssocID="{22293378-4EF4-4669-BCED-5A547EEDA078}" presName="level3hierChild" presStyleCnt="0"/>
      <dgm:spPr/>
    </dgm:pt>
    <dgm:pt modelId="{F7C09D12-84A5-4113-8B1D-5D7D4444DBD2}" type="pres">
      <dgm:prSet presAssocID="{E4199DF9-7B72-4C04-A8FE-9C5D3A39520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FDCBABA-BA70-4EC1-95BB-96202E81FE59}" type="pres">
      <dgm:prSet presAssocID="{E4199DF9-7B72-4C04-A8FE-9C5D3A39520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99D8926-A5A7-45E2-9503-E1701FBC94FB}" type="pres">
      <dgm:prSet presAssocID="{55424D18-8D14-4472-A0D8-6C33E5636574}" presName="root2" presStyleCnt="0"/>
      <dgm:spPr/>
    </dgm:pt>
    <dgm:pt modelId="{5CE2EEEA-6CA2-40EB-95B4-0B99C189E78C}" type="pres">
      <dgm:prSet presAssocID="{55424D18-8D14-4472-A0D8-6C33E5636574}" presName="LevelTwoTextNode" presStyleLbl="node2" presStyleIdx="1" presStyleCnt="5" custScaleX="205472" custScaleY="252384" custLinFactNeighborX="-60063" custLinFactNeighborY="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96705-9434-4036-B5AA-A1E4A3484FE8}" type="pres">
      <dgm:prSet presAssocID="{55424D18-8D14-4472-A0D8-6C33E5636574}" presName="level3hierChild" presStyleCnt="0"/>
      <dgm:spPr/>
    </dgm:pt>
    <dgm:pt modelId="{E9746D7A-ABB1-43C9-89FD-48EC3085B964}" type="pres">
      <dgm:prSet presAssocID="{D9772198-8B4D-4F4B-8DBF-A4860832B5A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144F8DB-C022-488E-86C3-022A434877C2}" type="pres">
      <dgm:prSet presAssocID="{D9772198-8B4D-4F4B-8DBF-A4860832B5A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D3DFDA0-80DB-41A7-8CE8-78C773AB80F7}" type="pres">
      <dgm:prSet presAssocID="{7A1C4131-85A4-40B8-87B5-6DCB3FABBEF5}" presName="root2" presStyleCnt="0"/>
      <dgm:spPr/>
    </dgm:pt>
    <dgm:pt modelId="{33E338FE-CD38-4F08-B432-C29D155DAF63}" type="pres">
      <dgm:prSet presAssocID="{7A1C4131-85A4-40B8-87B5-6DCB3FABBEF5}" presName="LevelTwoTextNode" presStyleLbl="node2" presStyleIdx="2" presStyleCnt="5" custScaleX="205472" custScaleY="252384" custLinFactNeighborX="-60063" custLinFactNeighborY="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48703-0989-4BFD-B424-36FB79E9CF10}" type="pres">
      <dgm:prSet presAssocID="{7A1C4131-85A4-40B8-87B5-6DCB3FABBEF5}" presName="level3hierChild" presStyleCnt="0"/>
      <dgm:spPr/>
    </dgm:pt>
    <dgm:pt modelId="{431905BA-4A08-40D4-9D85-E0DE4622911E}" type="pres">
      <dgm:prSet presAssocID="{0EE7525D-957F-42AB-BE81-E687848ABE9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0F36A31-1B55-4241-98FC-807384756966}" type="pres">
      <dgm:prSet presAssocID="{0EE7525D-957F-42AB-BE81-E687848ABE9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38978DC-262A-4F8D-AC13-4DB6D11F75AE}" type="pres">
      <dgm:prSet presAssocID="{3B4BBE65-145F-412F-B7C7-5E751C45FA79}" presName="root2" presStyleCnt="0"/>
      <dgm:spPr/>
    </dgm:pt>
    <dgm:pt modelId="{7AFCA881-1AFD-4868-9597-10F39F76EBBC}" type="pres">
      <dgm:prSet presAssocID="{3B4BBE65-145F-412F-B7C7-5E751C45FA79}" presName="LevelTwoTextNode" presStyleLbl="node2" presStyleIdx="3" presStyleCnt="5" custScaleX="205472" custScaleY="252384" custLinFactNeighborX="-60063" custLinFactNeighborY="1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95607-5334-4B58-8E29-2E575EBD4D00}" type="pres">
      <dgm:prSet presAssocID="{3B4BBE65-145F-412F-B7C7-5E751C45FA79}" presName="level3hierChild" presStyleCnt="0"/>
      <dgm:spPr/>
    </dgm:pt>
    <dgm:pt modelId="{75BA2D34-A5A9-457C-85B8-4065C93E4A70}" type="pres">
      <dgm:prSet presAssocID="{C6916F65-EC30-444B-9976-E9EDD061D44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9369578-ACF6-4DC5-BF1D-1705126B74AD}" type="pres">
      <dgm:prSet presAssocID="{C6916F65-EC30-444B-9976-E9EDD061D44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904CB9D-39D0-4D9F-BB61-6E7002894C89}" type="pres">
      <dgm:prSet presAssocID="{35758C95-617D-4497-91C8-E9E15540FD97}" presName="root2" presStyleCnt="0"/>
      <dgm:spPr/>
    </dgm:pt>
    <dgm:pt modelId="{C537843D-4B13-4B07-84A1-D5244B96E5FE}" type="pres">
      <dgm:prSet presAssocID="{35758C95-617D-4497-91C8-E9E15540FD97}" presName="LevelTwoTextNode" presStyleLbl="node2" presStyleIdx="4" presStyleCnt="5" custScaleX="205472" custScaleY="252384" custLinFactNeighborX="-60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C32ED0-2237-4163-94C3-0CBCD1F07958}" type="pres">
      <dgm:prSet presAssocID="{35758C95-617D-4497-91C8-E9E15540FD97}" presName="level3hierChild" presStyleCnt="0"/>
      <dgm:spPr/>
    </dgm:pt>
  </dgm:ptLst>
  <dgm:cxnLst>
    <dgm:cxn modelId="{720C7E16-03BF-4105-9DF9-CDF7ABB4C938}" type="presOf" srcId="{0EE7525D-957F-42AB-BE81-E687848ABE95}" destId="{80F36A31-1B55-4241-98FC-807384756966}" srcOrd="1" destOrd="0" presId="urn:microsoft.com/office/officeart/2008/layout/HorizontalMultiLevelHierarchy"/>
    <dgm:cxn modelId="{DD228551-2582-4C33-ACAA-BEEE83002F72}" type="presOf" srcId="{22293378-4EF4-4669-BCED-5A547EEDA078}" destId="{5292D800-F24E-470E-A6B4-45EA9E2AF780}" srcOrd="0" destOrd="0" presId="urn:microsoft.com/office/officeart/2008/layout/HorizontalMultiLevelHierarchy"/>
    <dgm:cxn modelId="{3B3CF19D-568C-4CB3-AB47-A914B8C76973}" type="presOf" srcId="{3B4BBE65-145F-412F-B7C7-5E751C45FA79}" destId="{7AFCA881-1AFD-4868-9597-10F39F76EBBC}" srcOrd="0" destOrd="0" presId="urn:microsoft.com/office/officeart/2008/layout/HorizontalMultiLevelHierarchy"/>
    <dgm:cxn modelId="{8FBD76B2-0170-4F0A-8DCB-443E540B2694}" type="presOf" srcId="{F5E8DF18-43B5-48DC-B6CC-114BBEF362B0}" destId="{126E8C95-EE4B-433B-9CFC-1B84264993BD}" srcOrd="0" destOrd="0" presId="urn:microsoft.com/office/officeart/2008/layout/HorizontalMultiLevelHierarchy"/>
    <dgm:cxn modelId="{4B84C928-A09B-47DF-992E-6D575CBCEBE4}" type="presOf" srcId="{6E17F7CF-099E-4E7B-A29A-E67772EB3CC5}" destId="{95930AE5-28BD-42DB-BF9C-A7366BC5B8B5}" srcOrd="1" destOrd="0" presId="urn:microsoft.com/office/officeart/2008/layout/HorizontalMultiLevelHierarchy"/>
    <dgm:cxn modelId="{AECCBB5E-7155-4C8D-AFB4-A26AB56DEEC7}" type="presOf" srcId="{0EE7525D-957F-42AB-BE81-E687848ABE95}" destId="{431905BA-4A08-40D4-9D85-E0DE4622911E}" srcOrd="0" destOrd="0" presId="urn:microsoft.com/office/officeart/2008/layout/HorizontalMultiLevelHierarchy"/>
    <dgm:cxn modelId="{C621DEE9-FDF6-4604-B9D8-BCF0E1CD615A}" srcId="{6E7CF91E-3FF0-44CC-BF93-3092BE8DF1F4}" destId="{55424D18-8D14-4472-A0D8-6C33E5636574}" srcOrd="1" destOrd="0" parTransId="{E4199DF9-7B72-4C04-A8FE-9C5D3A395206}" sibTransId="{BDD12F0C-9910-4BB2-982D-7F4ED0F05142}"/>
    <dgm:cxn modelId="{6728644A-3F0A-49ED-BED5-5F994EC86F39}" srcId="{6E7CF91E-3FF0-44CC-BF93-3092BE8DF1F4}" destId="{3B4BBE65-145F-412F-B7C7-5E751C45FA79}" srcOrd="3" destOrd="0" parTransId="{0EE7525D-957F-42AB-BE81-E687848ABE95}" sibTransId="{3A5E4A09-A84F-48A1-8B3C-3F96153CED51}"/>
    <dgm:cxn modelId="{0714E8EF-5EBB-4511-AF4B-5FC5B03FEC6A}" srcId="{6E7CF91E-3FF0-44CC-BF93-3092BE8DF1F4}" destId="{22293378-4EF4-4669-BCED-5A547EEDA078}" srcOrd="0" destOrd="0" parTransId="{6E17F7CF-099E-4E7B-A29A-E67772EB3CC5}" sibTransId="{6C681F5C-2A02-45C4-9EEC-50FA7590E1F2}"/>
    <dgm:cxn modelId="{62741993-17E0-4BB8-B173-F5F597FCF6C0}" type="presOf" srcId="{35758C95-617D-4497-91C8-E9E15540FD97}" destId="{C537843D-4B13-4B07-84A1-D5244B96E5FE}" srcOrd="0" destOrd="0" presId="urn:microsoft.com/office/officeart/2008/layout/HorizontalMultiLevelHierarchy"/>
    <dgm:cxn modelId="{83873050-17BF-4423-BE7F-0D722EC978A4}" srcId="{F5E8DF18-43B5-48DC-B6CC-114BBEF362B0}" destId="{6E7CF91E-3FF0-44CC-BF93-3092BE8DF1F4}" srcOrd="0" destOrd="0" parTransId="{AA15C73E-1871-4C61-9997-7107AAA22A93}" sibTransId="{20A709C0-8A89-4F7E-BA71-33B23E2C80B7}"/>
    <dgm:cxn modelId="{1BFEB2F8-CD5D-49EA-AAE8-36AC98AC9643}" type="presOf" srcId="{7A1C4131-85A4-40B8-87B5-6DCB3FABBEF5}" destId="{33E338FE-CD38-4F08-B432-C29D155DAF63}" srcOrd="0" destOrd="0" presId="urn:microsoft.com/office/officeart/2008/layout/HorizontalMultiLevelHierarchy"/>
    <dgm:cxn modelId="{D461DB76-2810-4EE8-8D8B-99AB19441724}" type="presOf" srcId="{6E7CF91E-3FF0-44CC-BF93-3092BE8DF1F4}" destId="{71DF34F1-1E15-4B03-9591-375BC79DE304}" srcOrd="0" destOrd="0" presId="urn:microsoft.com/office/officeart/2008/layout/HorizontalMultiLevelHierarchy"/>
    <dgm:cxn modelId="{E425142F-9C40-4E56-AB24-C42122435215}" srcId="{6E7CF91E-3FF0-44CC-BF93-3092BE8DF1F4}" destId="{7A1C4131-85A4-40B8-87B5-6DCB3FABBEF5}" srcOrd="2" destOrd="0" parTransId="{D9772198-8B4D-4F4B-8DBF-A4860832B5A7}" sibTransId="{157A8DA8-EC15-46DD-9A8D-3BDDD314E8A8}"/>
    <dgm:cxn modelId="{B06C8CD5-8720-4AB4-B368-90C8ADE7F5C1}" type="presOf" srcId="{C6916F65-EC30-444B-9976-E9EDD061D443}" destId="{F9369578-ACF6-4DC5-BF1D-1705126B74AD}" srcOrd="1" destOrd="0" presId="urn:microsoft.com/office/officeart/2008/layout/HorizontalMultiLevelHierarchy"/>
    <dgm:cxn modelId="{CB6D8A1D-9EF1-485B-A818-F34C7B748A2F}" type="presOf" srcId="{6E17F7CF-099E-4E7B-A29A-E67772EB3CC5}" destId="{21AAFE67-010D-4A63-90C1-C70BE02B5986}" srcOrd="0" destOrd="0" presId="urn:microsoft.com/office/officeart/2008/layout/HorizontalMultiLevelHierarchy"/>
    <dgm:cxn modelId="{5A345500-7AD1-47AE-A893-B912BDFBD74A}" type="presOf" srcId="{D9772198-8B4D-4F4B-8DBF-A4860832B5A7}" destId="{E9746D7A-ABB1-43C9-89FD-48EC3085B964}" srcOrd="0" destOrd="0" presId="urn:microsoft.com/office/officeart/2008/layout/HorizontalMultiLevelHierarchy"/>
    <dgm:cxn modelId="{C8D0F6D1-05B0-4060-8F86-E26C03B0B3E5}" type="presOf" srcId="{55424D18-8D14-4472-A0D8-6C33E5636574}" destId="{5CE2EEEA-6CA2-40EB-95B4-0B99C189E78C}" srcOrd="0" destOrd="0" presId="urn:microsoft.com/office/officeart/2008/layout/HorizontalMultiLevelHierarchy"/>
    <dgm:cxn modelId="{5C22EBB2-73C7-4BE3-B85D-DF2D1E2CB5A6}" type="presOf" srcId="{E4199DF9-7B72-4C04-A8FE-9C5D3A395206}" destId="{F7C09D12-84A5-4113-8B1D-5D7D4444DBD2}" srcOrd="0" destOrd="0" presId="urn:microsoft.com/office/officeart/2008/layout/HorizontalMultiLevelHierarchy"/>
    <dgm:cxn modelId="{0300AD14-62EC-4281-96AC-41EC922332AD}" srcId="{6E7CF91E-3FF0-44CC-BF93-3092BE8DF1F4}" destId="{35758C95-617D-4497-91C8-E9E15540FD97}" srcOrd="4" destOrd="0" parTransId="{C6916F65-EC30-444B-9976-E9EDD061D443}" sibTransId="{2FE7BEE3-1AB8-496B-9014-A285E84A3E7D}"/>
    <dgm:cxn modelId="{DC1C66A9-B208-449F-9E68-883D42A1324B}" type="presOf" srcId="{D9772198-8B4D-4F4B-8DBF-A4860832B5A7}" destId="{3144F8DB-C022-488E-86C3-022A434877C2}" srcOrd="1" destOrd="0" presId="urn:microsoft.com/office/officeart/2008/layout/HorizontalMultiLevelHierarchy"/>
    <dgm:cxn modelId="{4F07893C-2F99-46CB-AF50-B304E7D54197}" type="presOf" srcId="{E4199DF9-7B72-4C04-A8FE-9C5D3A395206}" destId="{0FDCBABA-BA70-4EC1-95BB-96202E81FE59}" srcOrd="1" destOrd="0" presId="urn:microsoft.com/office/officeart/2008/layout/HorizontalMultiLevelHierarchy"/>
    <dgm:cxn modelId="{33D7E49F-6B8B-4674-B8FF-1B772E2F60A9}" type="presOf" srcId="{C6916F65-EC30-444B-9976-E9EDD061D443}" destId="{75BA2D34-A5A9-457C-85B8-4065C93E4A70}" srcOrd="0" destOrd="0" presId="urn:microsoft.com/office/officeart/2008/layout/HorizontalMultiLevelHierarchy"/>
    <dgm:cxn modelId="{CF1CF222-C565-4DB6-ABC4-4265C4AAFCB4}" type="presParOf" srcId="{126E8C95-EE4B-433B-9CFC-1B84264993BD}" destId="{1879CBC9-8E73-4A9F-8FF9-4D9683553301}" srcOrd="0" destOrd="0" presId="urn:microsoft.com/office/officeart/2008/layout/HorizontalMultiLevelHierarchy"/>
    <dgm:cxn modelId="{54556E65-5675-4D1A-9A8F-8AADFD543C44}" type="presParOf" srcId="{1879CBC9-8E73-4A9F-8FF9-4D9683553301}" destId="{71DF34F1-1E15-4B03-9591-375BC79DE304}" srcOrd="0" destOrd="0" presId="urn:microsoft.com/office/officeart/2008/layout/HorizontalMultiLevelHierarchy"/>
    <dgm:cxn modelId="{0C15B9C4-9477-4C36-89CE-24E8FB01BDD5}" type="presParOf" srcId="{1879CBC9-8E73-4A9F-8FF9-4D9683553301}" destId="{9F7C7B04-F931-4140-A33E-7E5C9E3D6FB3}" srcOrd="1" destOrd="0" presId="urn:microsoft.com/office/officeart/2008/layout/HorizontalMultiLevelHierarchy"/>
    <dgm:cxn modelId="{5C442C11-5300-4658-BDB6-3E9B31F38605}" type="presParOf" srcId="{9F7C7B04-F931-4140-A33E-7E5C9E3D6FB3}" destId="{21AAFE67-010D-4A63-90C1-C70BE02B5986}" srcOrd="0" destOrd="0" presId="urn:microsoft.com/office/officeart/2008/layout/HorizontalMultiLevelHierarchy"/>
    <dgm:cxn modelId="{0C661161-DFD2-4320-809D-70E6405C6792}" type="presParOf" srcId="{21AAFE67-010D-4A63-90C1-C70BE02B5986}" destId="{95930AE5-28BD-42DB-BF9C-A7366BC5B8B5}" srcOrd="0" destOrd="0" presId="urn:microsoft.com/office/officeart/2008/layout/HorizontalMultiLevelHierarchy"/>
    <dgm:cxn modelId="{05D6A23E-6977-46E8-928E-2B2A1EB03748}" type="presParOf" srcId="{9F7C7B04-F931-4140-A33E-7E5C9E3D6FB3}" destId="{39630D4E-D715-402E-A45B-8EB1A4DF0D5F}" srcOrd="1" destOrd="0" presId="urn:microsoft.com/office/officeart/2008/layout/HorizontalMultiLevelHierarchy"/>
    <dgm:cxn modelId="{DCFEF5D4-9E5F-418C-B5D6-1ACAB04EE59F}" type="presParOf" srcId="{39630D4E-D715-402E-A45B-8EB1A4DF0D5F}" destId="{5292D800-F24E-470E-A6B4-45EA9E2AF780}" srcOrd="0" destOrd="0" presId="urn:microsoft.com/office/officeart/2008/layout/HorizontalMultiLevelHierarchy"/>
    <dgm:cxn modelId="{3BD853A3-5267-4580-A554-A5C227F08052}" type="presParOf" srcId="{39630D4E-D715-402E-A45B-8EB1A4DF0D5F}" destId="{FC8F1F35-5C46-43CC-802A-8988AB796546}" srcOrd="1" destOrd="0" presId="urn:microsoft.com/office/officeart/2008/layout/HorizontalMultiLevelHierarchy"/>
    <dgm:cxn modelId="{07F1FF8D-431E-4FE4-AE91-8EB5BAA53D9D}" type="presParOf" srcId="{9F7C7B04-F931-4140-A33E-7E5C9E3D6FB3}" destId="{F7C09D12-84A5-4113-8B1D-5D7D4444DBD2}" srcOrd="2" destOrd="0" presId="urn:microsoft.com/office/officeart/2008/layout/HorizontalMultiLevelHierarchy"/>
    <dgm:cxn modelId="{A9B02418-387C-43DD-9F67-F235E6FD8793}" type="presParOf" srcId="{F7C09D12-84A5-4113-8B1D-5D7D4444DBD2}" destId="{0FDCBABA-BA70-4EC1-95BB-96202E81FE59}" srcOrd="0" destOrd="0" presId="urn:microsoft.com/office/officeart/2008/layout/HorizontalMultiLevelHierarchy"/>
    <dgm:cxn modelId="{0424BFB1-8C46-4C13-83F1-40529E479B78}" type="presParOf" srcId="{9F7C7B04-F931-4140-A33E-7E5C9E3D6FB3}" destId="{499D8926-A5A7-45E2-9503-E1701FBC94FB}" srcOrd="3" destOrd="0" presId="urn:microsoft.com/office/officeart/2008/layout/HorizontalMultiLevelHierarchy"/>
    <dgm:cxn modelId="{919B6D72-458C-4905-89E0-41DEA8A99150}" type="presParOf" srcId="{499D8926-A5A7-45E2-9503-E1701FBC94FB}" destId="{5CE2EEEA-6CA2-40EB-95B4-0B99C189E78C}" srcOrd="0" destOrd="0" presId="urn:microsoft.com/office/officeart/2008/layout/HorizontalMultiLevelHierarchy"/>
    <dgm:cxn modelId="{1F7CB26A-0A75-4155-A797-60C1BF7C6C85}" type="presParOf" srcId="{499D8926-A5A7-45E2-9503-E1701FBC94FB}" destId="{63296705-9434-4036-B5AA-A1E4A3484FE8}" srcOrd="1" destOrd="0" presId="urn:microsoft.com/office/officeart/2008/layout/HorizontalMultiLevelHierarchy"/>
    <dgm:cxn modelId="{FD916BE3-FC84-4149-95A1-E1800F663473}" type="presParOf" srcId="{9F7C7B04-F931-4140-A33E-7E5C9E3D6FB3}" destId="{E9746D7A-ABB1-43C9-89FD-48EC3085B964}" srcOrd="4" destOrd="0" presId="urn:microsoft.com/office/officeart/2008/layout/HorizontalMultiLevelHierarchy"/>
    <dgm:cxn modelId="{95DA9E64-559A-4187-B0DE-22ADAEB95433}" type="presParOf" srcId="{E9746D7A-ABB1-43C9-89FD-48EC3085B964}" destId="{3144F8DB-C022-488E-86C3-022A434877C2}" srcOrd="0" destOrd="0" presId="urn:microsoft.com/office/officeart/2008/layout/HorizontalMultiLevelHierarchy"/>
    <dgm:cxn modelId="{8BFBD296-F34A-4B26-BE4D-B3FC91A434A9}" type="presParOf" srcId="{9F7C7B04-F931-4140-A33E-7E5C9E3D6FB3}" destId="{0D3DFDA0-80DB-41A7-8CE8-78C773AB80F7}" srcOrd="5" destOrd="0" presId="urn:microsoft.com/office/officeart/2008/layout/HorizontalMultiLevelHierarchy"/>
    <dgm:cxn modelId="{D3C1C386-8525-4539-AFED-76157F8701BF}" type="presParOf" srcId="{0D3DFDA0-80DB-41A7-8CE8-78C773AB80F7}" destId="{33E338FE-CD38-4F08-B432-C29D155DAF63}" srcOrd="0" destOrd="0" presId="urn:microsoft.com/office/officeart/2008/layout/HorizontalMultiLevelHierarchy"/>
    <dgm:cxn modelId="{5FA63E6D-BA55-4785-A3CC-C16D06F1D9FD}" type="presParOf" srcId="{0D3DFDA0-80DB-41A7-8CE8-78C773AB80F7}" destId="{B1848703-0989-4BFD-B424-36FB79E9CF10}" srcOrd="1" destOrd="0" presId="urn:microsoft.com/office/officeart/2008/layout/HorizontalMultiLevelHierarchy"/>
    <dgm:cxn modelId="{5231B555-328A-4073-B682-62D67E6B10D2}" type="presParOf" srcId="{9F7C7B04-F931-4140-A33E-7E5C9E3D6FB3}" destId="{431905BA-4A08-40D4-9D85-E0DE4622911E}" srcOrd="6" destOrd="0" presId="urn:microsoft.com/office/officeart/2008/layout/HorizontalMultiLevelHierarchy"/>
    <dgm:cxn modelId="{901FC686-FA7C-41F9-8061-0D8782524819}" type="presParOf" srcId="{431905BA-4A08-40D4-9D85-E0DE4622911E}" destId="{80F36A31-1B55-4241-98FC-807384756966}" srcOrd="0" destOrd="0" presId="urn:microsoft.com/office/officeart/2008/layout/HorizontalMultiLevelHierarchy"/>
    <dgm:cxn modelId="{540FBAE4-AE4F-4A29-802B-F47D4493381F}" type="presParOf" srcId="{9F7C7B04-F931-4140-A33E-7E5C9E3D6FB3}" destId="{C38978DC-262A-4F8D-AC13-4DB6D11F75AE}" srcOrd="7" destOrd="0" presId="urn:microsoft.com/office/officeart/2008/layout/HorizontalMultiLevelHierarchy"/>
    <dgm:cxn modelId="{658E2148-65CF-49C4-A59F-E879749878DA}" type="presParOf" srcId="{C38978DC-262A-4F8D-AC13-4DB6D11F75AE}" destId="{7AFCA881-1AFD-4868-9597-10F39F76EBBC}" srcOrd="0" destOrd="0" presId="urn:microsoft.com/office/officeart/2008/layout/HorizontalMultiLevelHierarchy"/>
    <dgm:cxn modelId="{798C0549-9946-4726-9459-0D573B0504EE}" type="presParOf" srcId="{C38978DC-262A-4F8D-AC13-4DB6D11F75AE}" destId="{D2E95607-5334-4B58-8E29-2E575EBD4D00}" srcOrd="1" destOrd="0" presId="urn:microsoft.com/office/officeart/2008/layout/HorizontalMultiLevelHierarchy"/>
    <dgm:cxn modelId="{D497F710-899F-4671-88E9-DEF0AAAD83DC}" type="presParOf" srcId="{9F7C7B04-F931-4140-A33E-7E5C9E3D6FB3}" destId="{75BA2D34-A5A9-457C-85B8-4065C93E4A70}" srcOrd="8" destOrd="0" presId="urn:microsoft.com/office/officeart/2008/layout/HorizontalMultiLevelHierarchy"/>
    <dgm:cxn modelId="{0C7298AC-47DB-47FB-ADE7-53E9B9352FCA}" type="presParOf" srcId="{75BA2D34-A5A9-457C-85B8-4065C93E4A70}" destId="{F9369578-ACF6-4DC5-BF1D-1705126B74AD}" srcOrd="0" destOrd="0" presId="urn:microsoft.com/office/officeart/2008/layout/HorizontalMultiLevelHierarchy"/>
    <dgm:cxn modelId="{D13F4C94-80D0-4FBD-A7B6-D74344468FB3}" type="presParOf" srcId="{9F7C7B04-F931-4140-A33E-7E5C9E3D6FB3}" destId="{7904CB9D-39D0-4D9F-BB61-6E7002894C89}" srcOrd="9" destOrd="0" presId="urn:microsoft.com/office/officeart/2008/layout/HorizontalMultiLevelHierarchy"/>
    <dgm:cxn modelId="{A699CE3F-0743-410C-AB9C-CF6A4BDBC1BE}" type="presParOf" srcId="{7904CB9D-39D0-4D9F-BB61-6E7002894C89}" destId="{C537843D-4B13-4B07-84A1-D5244B96E5FE}" srcOrd="0" destOrd="0" presId="urn:microsoft.com/office/officeart/2008/layout/HorizontalMultiLevelHierarchy"/>
    <dgm:cxn modelId="{51EBB090-BD75-4234-8DF0-94FAE9E54900}" type="presParOf" srcId="{7904CB9D-39D0-4D9F-BB61-6E7002894C89}" destId="{05C32ED0-2237-4163-94C3-0CBCD1F07958}" srcOrd="1" destOrd="0" presId="urn:microsoft.com/office/officeart/2008/layout/HorizontalMultiLevel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8DF18-43B5-48DC-B6CC-114BBEF362B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93378-4EF4-4669-BCED-5A547EEDA07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</a:rPr>
            <a:t>Ответственный, проявляющий активную гражданскую позицию</a:t>
          </a:r>
        </a:p>
      </dgm:t>
    </dgm:pt>
    <dgm:pt modelId="{6E17F7CF-099E-4E7B-A29A-E67772EB3CC5}" type="parTrans" cxnId="{0714E8EF-5EBB-4511-AF4B-5FC5B03FEC6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1200"/>
        </a:p>
      </dgm:t>
    </dgm:pt>
    <dgm:pt modelId="{6C681F5C-2A02-45C4-9EEC-50FA7590E1F2}" type="sibTrans" cxnId="{0714E8EF-5EBB-4511-AF4B-5FC5B03FEC6A}">
      <dgm:prSet/>
      <dgm:spPr/>
      <dgm:t>
        <a:bodyPr/>
        <a:lstStyle/>
        <a:p>
          <a:pPr algn="ctr"/>
          <a:endParaRPr lang="ru-RU" sz="1200"/>
        </a:p>
      </dgm:t>
    </dgm:pt>
    <dgm:pt modelId="{55424D18-8D14-4472-A0D8-6C33E563657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</a:rPr>
            <a:t>Добросовестно относящийся к своей работе и стремящийся к достижению высоких результатов</a:t>
          </a:r>
        </a:p>
      </dgm:t>
    </dgm:pt>
    <dgm:pt modelId="{E4199DF9-7B72-4C04-A8FE-9C5D3A395206}" type="parTrans" cxnId="{C621DEE9-FDF6-4604-B9D8-BCF0E1CD615A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1200"/>
        </a:p>
      </dgm:t>
    </dgm:pt>
    <dgm:pt modelId="{BDD12F0C-9910-4BB2-982D-7F4ED0F05142}" type="sibTrans" cxnId="{C621DEE9-FDF6-4604-B9D8-BCF0E1CD615A}">
      <dgm:prSet/>
      <dgm:spPr/>
      <dgm:t>
        <a:bodyPr/>
        <a:lstStyle/>
        <a:p>
          <a:pPr algn="ctr"/>
          <a:endParaRPr lang="ru-RU" sz="1200"/>
        </a:p>
      </dgm:t>
    </dgm:pt>
    <dgm:pt modelId="{7A1C4131-85A4-40B8-87B5-6DCB3FABBEF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</a:rPr>
            <a:t>Уважающий разнообразие культур и мнений        </a:t>
          </a:r>
        </a:p>
      </dgm:t>
    </dgm:pt>
    <dgm:pt modelId="{D9772198-8B4D-4F4B-8DBF-A4860832B5A7}" type="parTrans" cxnId="{E425142F-9C40-4E56-AB24-C42122435215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1200"/>
        </a:p>
      </dgm:t>
    </dgm:pt>
    <dgm:pt modelId="{157A8DA8-EC15-46DD-9A8D-3BDDD314E8A8}" type="sibTrans" cxnId="{E425142F-9C40-4E56-AB24-C42122435215}">
      <dgm:prSet/>
      <dgm:spPr/>
      <dgm:t>
        <a:bodyPr/>
        <a:lstStyle/>
        <a:p>
          <a:pPr algn="ctr"/>
          <a:endParaRPr lang="ru-RU" sz="1200"/>
        </a:p>
      </dgm:t>
    </dgm:pt>
    <dgm:pt modelId="{3B4BBE65-145F-412F-B7C7-5E751C45FA7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</a:rPr>
            <a:t>Мыслящий творчески и критически</a:t>
          </a:r>
        </a:p>
      </dgm:t>
    </dgm:pt>
    <dgm:pt modelId="{0EE7525D-957F-42AB-BE81-E687848ABE95}" type="parTrans" cxnId="{6728644A-3F0A-49ED-BED5-5F994EC86F39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1200"/>
        </a:p>
      </dgm:t>
    </dgm:pt>
    <dgm:pt modelId="{3A5E4A09-A84F-48A1-8B3C-3F96153CED51}" type="sibTrans" cxnId="{6728644A-3F0A-49ED-BED5-5F994EC86F39}">
      <dgm:prSet/>
      <dgm:spPr/>
      <dgm:t>
        <a:bodyPr/>
        <a:lstStyle/>
        <a:p>
          <a:pPr algn="ctr"/>
          <a:endParaRPr lang="ru-RU" sz="1200"/>
        </a:p>
      </dgm:t>
    </dgm:pt>
    <dgm:pt modelId="{35758C95-617D-4497-91C8-E9E15540FD9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i="1" dirty="0">
              <a:solidFill>
                <a:schemeClr val="tx1"/>
              </a:solidFill>
            </a:rPr>
            <a:t>Коммуникативный и дружелюбный</a:t>
          </a:r>
        </a:p>
      </dgm:t>
    </dgm:pt>
    <dgm:pt modelId="{C6916F65-EC30-444B-9976-E9EDD061D443}" type="parTrans" cxnId="{0300AD14-62EC-4281-96AC-41EC922332AD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pPr algn="ctr"/>
          <a:endParaRPr lang="ru-RU" sz="1200"/>
        </a:p>
      </dgm:t>
    </dgm:pt>
    <dgm:pt modelId="{2FE7BEE3-1AB8-496B-9014-A285E84A3E7D}" type="sibTrans" cxnId="{0300AD14-62EC-4281-96AC-41EC922332AD}">
      <dgm:prSet/>
      <dgm:spPr/>
      <dgm:t>
        <a:bodyPr/>
        <a:lstStyle/>
        <a:p>
          <a:pPr algn="ctr"/>
          <a:endParaRPr lang="ru-RU" sz="1200"/>
        </a:p>
      </dgm:t>
    </dgm:pt>
    <dgm:pt modelId="{6E7CF91E-3FF0-44CC-BF93-3092BE8DF1F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kk-KZ" sz="1600" b="1" dirty="0">
              <a:solidFill>
                <a:schemeClr val="tx1"/>
              </a:solidFill>
            </a:rPr>
            <a:t>Социальный портрет выпускника</a:t>
          </a:r>
          <a:endParaRPr lang="ru-RU" sz="1600" dirty="0">
            <a:solidFill>
              <a:schemeClr val="tx1"/>
            </a:solidFill>
          </a:endParaRPr>
        </a:p>
      </dgm:t>
    </dgm:pt>
    <dgm:pt modelId="{20A709C0-8A89-4F7E-BA71-33B23E2C80B7}" type="sibTrans" cxnId="{83873050-17BF-4423-BE7F-0D722EC978A4}">
      <dgm:prSet/>
      <dgm:spPr/>
      <dgm:t>
        <a:bodyPr/>
        <a:lstStyle/>
        <a:p>
          <a:pPr algn="ctr"/>
          <a:endParaRPr lang="ru-RU" sz="1200"/>
        </a:p>
      </dgm:t>
    </dgm:pt>
    <dgm:pt modelId="{AA15C73E-1871-4C61-9997-7107AAA22A93}" type="parTrans" cxnId="{83873050-17BF-4423-BE7F-0D722EC978A4}">
      <dgm:prSet/>
      <dgm:spPr/>
      <dgm:t>
        <a:bodyPr/>
        <a:lstStyle/>
        <a:p>
          <a:pPr algn="ctr"/>
          <a:endParaRPr lang="ru-RU" sz="1200"/>
        </a:p>
      </dgm:t>
    </dgm:pt>
    <dgm:pt modelId="{8C460D61-4240-4ABE-A76E-5D24D41DC4B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i="1" dirty="0">
              <a:solidFill>
                <a:schemeClr val="tx1"/>
              </a:solidFill>
            </a:rPr>
            <a:t>Социально-ответственный и заботливый</a:t>
          </a:r>
        </a:p>
      </dgm:t>
    </dgm:pt>
    <dgm:pt modelId="{6695F9E9-8628-4BC7-8021-EEF1AB6BE405}" type="parTrans" cxnId="{CC5F7A4B-7DBB-4AFB-A7D5-C3C4B7F16CCC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4220DA07-228B-4F26-844B-ED09EDBE755A}" type="sibTrans" cxnId="{CC5F7A4B-7DBB-4AFB-A7D5-C3C4B7F16CCC}">
      <dgm:prSet/>
      <dgm:spPr/>
      <dgm:t>
        <a:bodyPr/>
        <a:lstStyle/>
        <a:p>
          <a:endParaRPr lang="ru-RU" sz="1200"/>
        </a:p>
      </dgm:t>
    </dgm:pt>
    <dgm:pt modelId="{A7E26866-6A63-4BB7-BCFE-DBD59B0F89EB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i="1" dirty="0">
              <a:solidFill>
                <a:schemeClr val="tx1"/>
              </a:solidFill>
            </a:rPr>
            <a:t>Умеющий эффективно использовать ИКТ</a:t>
          </a:r>
        </a:p>
      </dgm:t>
    </dgm:pt>
    <dgm:pt modelId="{F04DB701-354A-40F6-82B0-3F999E7032D9}" type="parTrans" cxnId="{B5296668-59C2-4C0C-87F6-AEB099C9A8EB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B0FD66DF-8C05-4B26-85B4-17ED30472669}" type="sibTrans" cxnId="{B5296668-59C2-4C0C-87F6-AEB099C9A8EB}">
      <dgm:prSet/>
      <dgm:spPr/>
      <dgm:t>
        <a:bodyPr/>
        <a:lstStyle/>
        <a:p>
          <a:endParaRPr lang="ru-RU" sz="1200"/>
        </a:p>
      </dgm:t>
    </dgm:pt>
    <dgm:pt modelId="{C255647C-E3C7-4A54-9470-B28D1AAA782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i="1" dirty="0">
              <a:solidFill>
                <a:schemeClr val="tx1"/>
              </a:solidFill>
            </a:rPr>
            <a:t>Готовый к обучению на протяжении всей жизни и самосовершенствованию</a:t>
          </a:r>
        </a:p>
      </dgm:t>
    </dgm:pt>
    <dgm:pt modelId="{EF9C8292-2393-4B72-B954-21BB342516F9}" type="parTrans" cxnId="{26AA5839-A434-446C-A9C9-9D863B1E6B5E}">
      <dgm:prSet custT="1"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200"/>
        </a:p>
      </dgm:t>
    </dgm:pt>
    <dgm:pt modelId="{56D0A21B-E8B3-4055-B74E-712E6C1D8CFF}" type="sibTrans" cxnId="{26AA5839-A434-446C-A9C9-9D863B1E6B5E}">
      <dgm:prSet/>
      <dgm:spPr/>
      <dgm:t>
        <a:bodyPr/>
        <a:lstStyle/>
        <a:p>
          <a:endParaRPr lang="ru-RU" sz="1200"/>
        </a:p>
      </dgm:t>
    </dgm:pt>
    <dgm:pt modelId="{126E8C95-EE4B-433B-9CFC-1B84264993BD}" type="pres">
      <dgm:prSet presAssocID="{F5E8DF18-43B5-48DC-B6CC-114BBEF362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9CBC9-8E73-4A9F-8FF9-4D9683553301}" type="pres">
      <dgm:prSet presAssocID="{6E7CF91E-3FF0-44CC-BF93-3092BE8DF1F4}" presName="root1" presStyleCnt="0"/>
      <dgm:spPr/>
    </dgm:pt>
    <dgm:pt modelId="{71DF34F1-1E15-4B03-9591-375BC79DE304}" type="pres">
      <dgm:prSet presAssocID="{6E7CF91E-3FF0-44CC-BF93-3092BE8DF1F4}" presName="LevelOneTextNode" presStyleLbl="node0" presStyleIdx="0" presStyleCnt="1" custAng="5400000" custScaleX="273102" custScaleY="65616" custLinFactNeighborX="-59488" custLinFactNeighborY="-4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C7B04-F931-4140-A33E-7E5C9E3D6FB3}" type="pres">
      <dgm:prSet presAssocID="{6E7CF91E-3FF0-44CC-BF93-3092BE8DF1F4}" presName="level2hierChild" presStyleCnt="0"/>
      <dgm:spPr/>
    </dgm:pt>
    <dgm:pt modelId="{21AAFE67-010D-4A63-90C1-C70BE02B5986}" type="pres">
      <dgm:prSet presAssocID="{6E17F7CF-099E-4E7B-A29A-E67772EB3CC5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95930AE5-28BD-42DB-BF9C-A7366BC5B8B5}" type="pres">
      <dgm:prSet presAssocID="{6E17F7CF-099E-4E7B-A29A-E67772EB3CC5}" presName="connTx" presStyleLbl="parChTrans1D2" presStyleIdx="0" presStyleCnt="8"/>
      <dgm:spPr/>
      <dgm:t>
        <a:bodyPr/>
        <a:lstStyle/>
        <a:p>
          <a:endParaRPr lang="ru-RU"/>
        </a:p>
      </dgm:t>
    </dgm:pt>
    <dgm:pt modelId="{39630D4E-D715-402E-A45B-8EB1A4DF0D5F}" type="pres">
      <dgm:prSet presAssocID="{22293378-4EF4-4669-BCED-5A547EEDA078}" presName="root2" presStyleCnt="0"/>
      <dgm:spPr/>
    </dgm:pt>
    <dgm:pt modelId="{5292D800-F24E-470E-A6B4-45EA9E2AF780}" type="pres">
      <dgm:prSet presAssocID="{22293378-4EF4-4669-BCED-5A547EEDA078}" presName="LevelTwoTextNode" presStyleLbl="node2" presStyleIdx="0" presStyleCnt="8" custScaleX="344132" custScaleY="155593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F1F35-5C46-43CC-802A-8988AB796546}" type="pres">
      <dgm:prSet presAssocID="{22293378-4EF4-4669-BCED-5A547EEDA078}" presName="level3hierChild" presStyleCnt="0"/>
      <dgm:spPr/>
    </dgm:pt>
    <dgm:pt modelId="{F7C09D12-84A5-4113-8B1D-5D7D4444DBD2}" type="pres">
      <dgm:prSet presAssocID="{E4199DF9-7B72-4C04-A8FE-9C5D3A395206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0FDCBABA-BA70-4EC1-95BB-96202E81FE59}" type="pres">
      <dgm:prSet presAssocID="{E4199DF9-7B72-4C04-A8FE-9C5D3A395206}" presName="connTx" presStyleLbl="parChTrans1D2" presStyleIdx="1" presStyleCnt="8"/>
      <dgm:spPr/>
      <dgm:t>
        <a:bodyPr/>
        <a:lstStyle/>
        <a:p>
          <a:endParaRPr lang="ru-RU"/>
        </a:p>
      </dgm:t>
    </dgm:pt>
    <dgm:pt modelId="{499D8926-A5A7-45E2-9503-E1701FBC94FB}" type="pres">
      <dgm:prSet presAssocID="{55424D18-8D14-4472-A0D8-6C33E5636574}" presName="root2" presStyleCnt="0"/>
      <dgm:spPr/>
    </dgm:pt>
    <dgm:pt modelId="{5CE2EEEA-6CA2-40EB-95B4-0B99C189E78C}" type="pres">
      <dgm:prSet presAssocID="{55424D18-8D14-4472-A0D8-6C33E5636574}" presName="LevelTwoTextNode" presStyleLbl="node2" presStyleIdx="1" presStyleCnt="8" custScaleX="344131" custScaleY="178311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296705-9434-4036-B5AA-A1E4A3484FE8}" type="pres">
      <dgm:prSet presAssocID="{55424D18-8D14-4472-A0D8-6C33E5636574}" presName="level3hierChild" presStyleCnt="0"/>
      <dgm:spPr/>
    </dgm:pt>
    <dgm:pt modelId="{E9746D7A-ABB1-43C9-89FD-48EC3085B964}" type="pres">
      <dgm:prSet presAssocID="{D9772198-8B4D-4F4B-8DBF-A4860832B5A7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3144F8DB-C022-488E-86C3-022A434877C2}" type="pres">
      <dgm:prSet presAssocID="{D9772198-8B4D-4F4B-8DBF-A4860832B5A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0D3DFDA0-80DB-41A7-8CE8-78C773AB80F7}" type="pres">
      <dgm:prSet presAssocID="{7A1C4131-85A4-40B8-87B5-6DCB3FABBEF5}" presName="root2" presStyleCnt="0"/>
      <dgm:spPr/>
    </dgm:pt>
    <dgm:pt modelId="{33E338FE-CD38-4F08-B432-C29D155DAF63}" type="pres">
      <dgm:prSet presAssocID="{7A1C4131-85A4-40B8-87B5-6DCB3FABBEF5}" presName="LevelTwoTextNode" presStyleLbl="node2" presStyleIdx="2" presStyleCnt="8" custScaleX="336352" custScaleY="104499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848703-0989-4BFD-B424-36FB79E9CF10}" type="pres">
      <dgm:prSet presAssocID="{7A1C4131-85A4-40B8-87B5-6DCB3FABBEF5}" presName="level3hierChild" presStyleCnt="0"/>
      <dgm:spPr/>
    </dgm:pt>
    <dgm:pt modelId="{431905BA-4A08-40D4-9D85-E0DE4622911E}" type="pres">
      <dgm:prSet presAssocID="{0EE7525D-957F-42AB-BE81-E687848ABE95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80F36A31-1B55-4241-98FC-807384756966}" type="pres">
      <dgm:prSet presAssocID="{0EE7525D-957F-42AB-BE81-E687848ABE95}" presName="connTx" presStyleLbl="parChTrans1D2" presStyleIdx="3" presStyleCnt="8"/>
      <dgm:spPr/>
      <dgm:t>
        <a:bodyPr/>
        <a:lstStyle/>
        <a:p>
          <a:endParaRPr lang="ru-RU"/>
        </a:p>
      </dgm:t>
    </dgm:pt>
    <dgm:pt modelId="{C38978DC-262A-4F8D-AC13-4DB6D11F75AE}" type="pres">
      <dgm:prSet presAssocID="{3B4BBE65-145F-412F-B7C7-5E751C45FA79}" presName="root2" presStyleCnt="0"/>
      <dgm:spPr/>
    </dgm:pt>
    <dgm:pt modelId="{7AFCA881-1AFD-4868-9597-10F39F76EBBC}" type="pres">
      <dgm:prSet presAssocID="{3B4BBE65-145F-412F-B7C7-5E751C45FA79}" presName="LevelTwoTextNode" presStyleLbl="node2" presStyleIdx="3" presStyleCnt="8" custScaleX="336352" custScaleY="104499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95607-5334-4B58-8E29-2E575EBD4D00}" type="pres">
      <dgm:prSet presAssocID="{3B4BBE65-145F-412F-B7C7-5E751C45FA79}" presName="level3hierChild" presStyleCnt="0"/>
      <dgm:spPr/>
    </dgm:pt>
    <dgm:pt modelId="{75BA2D34-A5A9-457C-85B8-4065C93E4A70}" type="pres">
      <dgm:prSet presAssocID="{C6916F65-EC30-444B-9976-E9EDD061D443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F9369578-ACF6-4DC5-BF1D-1705126B74AD}" type="pres">
      <dgm:prSet presAssocID="{C6916F65-EC30-444B-9976-E9EDD061D443}" presName="connTx" presStyleLbl="parChTrans1D2" presStyleIdx="4" presStyleCnt="8"/>
      <dgm:spPr/>
      <dgm:t>
        <a:bodyPr/>
        <a:lstStyle/>
        <a:p>
          <a:endParaRPr lang="ru-RU"/>
        </a:p>
      </dgm:t>
    </dgm:pt>
    <dgm:pt modelId="{7904CB9D-39D0-4D9F-BB61-6E7002894C89}" type="pres">
      <dgm:prSet presAssocID="{35758C95-617D-4497-91C8-E9E15540FD97}" presName="root2" presStyleCnt="0"/>
      <dgm:spPr/>
    </dgm:pt>
    <dgm:pt modelId="{C537843D-4B13-4B07-84A1-D5244B96E5FE}" type="pres">
      <dgm:prSet presAssocID="{35758C95-617D-4497-91C8-E9E15540FD97}" presName="LevelTwoTextNode" presStyleLbl="node2" presStyleIdx="4" presStyleCnt="8" custScaleX="336352" custScaleY="104499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C32ED0-2237-4163-94C3-0CBCD1F07958}" type="pres">
      <dgm:prSet presAssocID="{35758C95-617D-4497-91C8-E9E15540FD97}" presName="level3hierChild" presStyleCnt="0"/>
      <dgm:spPr/>
    </dgm:pt>
    <dgm:pt modelId="{5028AFB6-84F0-4C83-B9CB-99A43B57604D}" type="pres">
      <dgm:prSet presAssocID="{6695F9E9-8628-4BC7-8021-EEF1AB6BE405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50D01960-AB66-46DE-8DE4-11B8DDBCDD45}" type="pres">
      <dgm:prSet presAssocID="{6695F9E9-8628-4BC7-8021-EEF1AB6BE405}" presName="connTx" presStyleLbl="parChTrans1D2" presStyleIdx="5" presStyleCnt="8"/>
      <dgm:spPr/>
      <dgm:t>
        <a:bodyPr/>
        <a:lstStyle/>
        <a:p>
          <a:endParaRPr lang="ru-RU"/>
        </a:p>
      </dgm:t>
    </dgm:pt>
    <dgm:pt modelId="{4EB266EC-CF4D-4461-BAA2-F6C86ADE61DA}" type="pres">
      <dgm:prSet presAssocID="{8C460D61-4240-4ABE-A76E-5D24D41DC4BA}" presName="root2" presStyleCnt="0"/>
      <dgm:spPr/>
    </dgm:pt>
    <dgm:pt modelId="{CFF86C6C-1EE9-4F42-9B82-ED1F8DD3F3FE}" type="pres">
      <dgm:prSet presAssocID="{8C460D61-4240-4ABE-A76E-5D24D41DC4BA}" presName="LevelTwoTextNode" presStyleLbl="node2" presStyleIdx="5" presStyleCnt="8" custScaleX="336352" custScaleY="104499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E72059-9CA8-4D50-977E-8B12933555EA}" type="pres">
      <dgm:prSet presAssocID="{8C460D61-4240-4ABE-A76E-5D24D41DC4BA}" presName="level3hierChild" presStyleCnt="0"/>
      <dgm:spPr/>
    </dgm:pt>
    <dgm:pt modelId="{4109FE5C-6814-46F4-9AD8-350821DE570B}" type="pres">
      <dgm:prSet presAssocID="{F04DB701-354A-40F6-82B0-3F999E7032D9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9BE2F2A3-0B72-4936-B5AF-7A05C7D80717}" type="pres">
      <dgm:prSet presAssocID="{F04DB701-354A-40F6-82B0-3F999E7032D9}" presName="connTx" presStyleLbl="parChTrans1D2" presStyleIdx="6" presStyleCnt="8"/>
      <dgm:spPr/>
      <dgm:t>
        <a:bodyPr/>
        <a:lstStyle/>
        <a:p>
          <a:endParaRPr lang="ru-RU"/>
        </a:p>
      </dgm:t>
    </dgm:pt>
    <dgm:pt modelId="{D0AC4837-B4DA-43B7-8FBD-AFCDF81EA8A4}" type="pres">
      <dgm:prSet presAssocID="{A7E26866-6A63-4BB7-BCFE-DBD59B0F89EB}" presName="root2" presStyleCnt="0"/>
      <dgm:spPr/>
    </dgm:pt>
    <dgm:pt modelId="{E606D270-2508-41DE-A1B5-3D0DD9BD3231}" type="pres">
      <dgm:prSet presAssocID="{A7E26866-6A63-4BB7-BCFE-DBD59B0F89EB}" presName="LevelTwoTextNode" presStyleLbl="node2" presStyleIdx="6" presStyleCnt="8" custScaleX="336352" custScaleY="104499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DD61E-BDAD-4707-8729-E4FE90342D28}" type="pres">
      <dgm:prSet presAssocID="{A7E26866-6A63-4BB7-BCFE-DBD59B0F89EB}" presName="level3hierChild" presStyleCnt="0"/>
      <dgm:spPr/>
    </dgm:pt>
    <dgm:pt modelId="{52CFEFAC-E4E0-4F3D-98F6-A0AC1F117988}" type="pres">
      <dgm:prSet presAssocID="{EF9C8292-2393-4B72-B954-21BB342516F9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0F77BAF9-EE02-4EC0-BADE-840023613314}" type="pres">
      <dgm:prSet presAssocID="{EF9C8292-2393-4B72-B954-21BB342516F9}" presName="connTx" presStyleLbl="parChTrans1D2" presStyleIdx="7" presStyleCnt="8"/>
      <dgm:spPr/>
      <dgm:t>
        <a:bodyPr/>
        <a:lstStyle/>
        <a:p>
          <a:endParaRPr lang="ru-RU"/>
        </a:p>
      </dgm:t>
    </dgm:pt>
    <dgm:pt modelId="{C2D21970-C9EB-47DC-BD9C-63E4932B0DCD}" type="pres">
      <dgm:prSet presAssocID="{C255647C-E3C7-4A54-9470-B28D1AAA7826}" presName="root2" presStyleCnt="0"/>
      <dgm:spPr/>
    </dgm:pt>
    <dgm:pt modelId="{C521E151-F733-492D-81DC-79FE37B1B3D4}" type="pres">
      <dgm:prSet presAssocID="{C255647C-E3C7-4A54-9470-B28D1AAA7826}" presName="LevelTwoTextNode" presStyleLbl="node2" presStyleIdx="7" presStyleCnt="8" custScaleX="336352" custScaleY="145782" custLinFactNeighborX="-3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4BA77C-DDC5-4F8A-8091-9CDE1571C329}" type="pres">
      <dgm:prSet presAssocID="{C255647C-E3C7-4A54-9470-B28D1AAA7826}" presName="level3hierChild" presStyleCnt="0"/>
      <dgm:spPr/>
    </dgm:pt>
  </dgm:ptLst>
  <dgm:cxnLst>
    <dgm:cxn modelId="{C621DEE9-FDF6-4604-B9D8-BCF0E1CD615A}" srcId="{6E7CF91E-3FF0-44CC-BF93-3092BE8DF1F4}" destId="{55424D18-8D14-4472-A0D8-6C33E5636574}" srcOrd="1" destOrd="0" parTransId="{E4199DF9-7B72-4C04-A8FE-9C5D3A395206}" sibTransId="{BDD12F0C-9910-4BB2-982D-7F4ED0F05142}"/>
    <dgm:cxn modelId="{E425142F-9C40-4E56-AB24-C42122435215}" srcId="{6E7CF91E-3FF0-44CC-BF93-3092BE8DF1F4}" destId="{7A1C4131-85A4-40B8-87B5-6DCB3FABBEF5}" srcOrd="2" destOrd="0" parTransId="{D9772198-8B4D-4F4B-8DBF-A4860832B5A7}" sibTransId="{157A8DA8-EC15-46DD-9A8D-3BDDD314E8A8}"/>
    <dgm:cxn modelId="{D08386A5-87A4-4DFC-A702-E7ED673CCE80}" type="presOf" srcId="{E4199DF9-7B72-4C04-A8FE-9C5D3A395206}" destId="{F7C09D12-84A5-4113-8B1D-5D7D4444DBD2}" srcOrd="0" destOrd="0" presId="urn:microsoft.com/office/officeart/2008/layout/HorizontalMultiLevelHierarchy"/>
    <dgm:cxn modelId="{531CA8C3-ABB8-4552-BBA5-A65BC5D5D552}" type="presOf" srcId="{0EE7525D-957F-42AB-BE81-E687848ABE95}" destId="{80F36A31-1B55-4241-98FC-807384756966}" srcOrd="1" destOrd="0" presId="urn:microsoft.com/office/officeart/2008/layout/HorizontalMultiLevelHierarchy"/>
    <dgm:cxn modelId="{B5296668-59C2-4C0C-87F6-AEB099C9A8EB}" srcId="{6E7CF91E-3FF0-44CC-BF93-3092BE8DF1F4}" destId="{A7E26866-6A63-4BB7-BCFE-DBD59B0F89EB}" srcOrd="6" destOrd="0" parTransId="{F04DB701-354A-40F6-82B0-3F999E7032D9}" sibTransId="{B0FD66DF-8C05-4B26-85B4-17ED30472669}"/>
    <dgm:cxn modelId="{219DC074-F1BE-461B-A87E-9F1DC21579A4}" type="presOf" srcId="{6695F9E9-8628-4BC7-8021-EEF1AB6BE405}" destId="{5028AFB6-84F0-4C83-B9CB-99A43B57604D}" srcOrd="0" destOrd="0" presId="urn:microsoft.com/office/officeart/2008/layout/HorizontalMultiLevelHierarchy"/>
    <dgm:cxn modelId="{35E537E9-0753-464A-8A55-4432EB4480B9}" type="presOf" srcId="{A7E26866-6A63-4BB7-BCFE-DBD59B0F89EB}" destId="{E606D270-2508-41DE-A1B5-3D0DD9BD3231}" srcOrd="0" destOrd="0" presId="urn:microsoft.com/office/officeart/2008/layout/HorizontalMultiLevelHierarchy"/>
    <dgm:cxn modelId="{FEA530D7-1439-4566-A229-56DD0A27F261}" type="presOf" srcId="{55424D18-8D14-4472-A0D8-6C33E5636574}" destId="{5CE2EEEA-6CA2-40EB-95B4-0B99C189E78C}" srcOrd="0" destOrd="0" presId="urn:microsoft.com/office/officeart/2008/layout/HorizontalMultiLevelHierarchy"/>
    <dgm:cxn modelId="{83873050-17BF-4423-BE7F-0D722EC978A4}" srcId="{F5E8DF18-43B5-48DC-B6CC-114BBEF362B0}" destId="{6E7CF91E-3FF0-44CC-BF93-3092BE8DF1F4}" srcOrd="0" destOrd="0" parTransId="{AA15C73E-1871-4C61-9997-7107AAA22A93}" sibTransId="{20A709C0-8A89-4F7E-BA71-33B23E2C80B7}"/>
    <dgm:cxn modelId="{CC5F7A4B-7DBB-4AFB-A7D5-C3C4B7F16CCC}" srcId="{6E7CF91E-3FF0-44CC-BF93-3092BE8DF1F4}" destId="{8C460D61-4240-4ABE-A76E-5D24D41DC4BA}" srcOrd="5" destOrd="0" parTransId="{6695F9E9-8628-4BC7-8021-EEF1AB6BE405}" sibTransId="{4220DA07-228B-4F26-844B-ED09EDBE755A}"/>
    <dgm:cxn modelId="{0AC5BAA5-17E4-4BE5-8412-1128817D5720}" type="presOf" srcId="{8C460D61-4240-4ABE-A76E-5D24D41DC4BA}" destId="{CFF86C6C-1EE9-4F42-9B82-ED1F8DD3F3FE}" srcOrd="0" destOrd="0" presId="urn:microsoft.com/office/officeart/2008/layout/HorizontalMultiLevelHierarchy"/>
    <dgm:cxn modelId="{453E8E52-3FED-409E-BE1C-7667DCA214F7}" type="presOf" srcId="{EF9C8292-2393-4B72-B954-21BB342516F9}" destId="{52CFEFAC-E4E0-4F3D-98F6-A0AC1F117988}" srcOrd="0" destOrd="0" presId="urn:microsoft.com/office/officeart/2008/layout/HorizontalMultiLevelHierarchy"/>
    <dgm:cxn modelId="{0300AD14-62EC-4281-96AC-41EC922332AD}" srcId="{6E7CF91E-3FF0-44CC-BF93-3092BE8DF1F4}" destId="{35758C95-617D-4497-91C8-E9E15540FD97}" srcOrd="4" destOrd="0" parTransId="{C6916F65-EC30-444B-9976-E9EDD061D443}" sibTransId="{2FE7BEE3-1AB8-496B-9014-A285E84A3E7D}"/>
    <dgm:cxn modelId="{CFA06047-77F1-4821-BBA3-A2A31405C0AD}" type="presOf" srcId="{E4199DF9-7B72-4C04-A8FE-9C5D3A395206}" destId="{0FDCBABA-BA70-4EC1-95BB-96202E81FE59}" srcOrd="1" destOrd="0" presId="urn:microsoft.com/office/officeart/2008/layout/HorizontalMultiLevelHierarchy"/>
    <dgm:cxn modelId="{1C875D5B-557C-4B43-922F-4F59E5EC68B1}" type="presOf" srcId="{35758C95-617D-4497-91C8-E9E15540FD97}" destId="{C537843D-4B13-4B07-84A1-D5244B96E5FE}" srcOrd="0" destOrd="0" presId="urn:microsoft.com/office/officeart/2008/layout/HorizontalMultiLevelHierarchy"/>
    <dgm:cxn modelId="{4EB315B5-2004-4DFB-B5E6-60FB5B03352F}" type="presOf" srcId="{22293378-4EF4-4669-BCED-5A547EEDA078}" destId="{5292D800-F24E-470E-A6B4-45EA9E2AF780}" srcOrd="0" destOrd="0" presId="urn:microsoft.com/office/officeart/2008/layout/HorizontalMultiLevelHierarchy"/>
    <dgm:cxn modelId="{6728644A-3F0A-49ED-BED5-5F994EC86F39}" srcId="{6E7CF91E-3FF0-44CC-BF93-3092BE8DF1F4}" destId="{3B4BBE65-145F-412F-B7C7-5E751C45FA79}" srcOrd="3" destOrd="0" parTransId="{0EE7525D-957F-42AB-BE81-E687848ABE95}" sibTransId="{3A5E4A09-A84F-48A1-8B3C-3F96153CED51}"/>
    <dgm:cxn modelId="{91535577-EB49-4B64-96AB-9B6442044EE5}" type="presOf" srcId="{EF9C8292-2393-4B72-B954-21BB342516F9}" destId="{0F77BAF9-EE02-4EC0-BADE-840023613314}" srcOrd="1" destOrd="0" presId="urn:microsoft.com/office/officeart/2008/layout/HorizontalMultiLevelHierarchy"/>
    <dgm:cxn modelId="{AB47C506-0D30-4B13-91C3-26DF8AD09C1E}" type="presOf" srcId="{F5E8DF18-43B5-48DC-B6CC-114BBEF362B0}" destId="{126E8C95-EE4B-433B-9CFC-1B84264993BD}" srcOrd="0" destOrd="0" presId="urn:microsoft.com/office/officeart/2008/layout/HorizontalMultiLevelHierarchy"/>
    <dgm:cxn modelId="{94827045-4D1D-4A6D-B375-7F30AEF39C01}" type="presOf" srcId="{F04DB701-354A-40F6-82B0-3F999E7032D9}" destId="{9BE2F2A3-0B72-4936-B5AF-7A05C7D80717}" srcOrd="1" destOrd="0" presId="urn:microsoft.com/office/officeart/2008/layout/HorizontalMultiLevelHierarchy"/>
    <dgm:cxn modelId="{5E65551A-4FE3-4FE7-B7CE-114571241A77}" type="presOf" srcId="{6E17F7CF-099E-4E7B-A29A-E67772EB3CC5}" destId="{21AAFE67-010D-4A63-90C1-C70BE02B5986}" srcOrd="0" destOrd="0" presId="urn:microsoft.com/office/officeart/2008/layout/HorizontalMultiLevelHierarchy"/>
    <dgm:cxn modelId="{80D92406-609C-4BD8-82D0-8BA5A4C8052C}" type="presOf" srcId="{D9772198-8B4D-4F4B-8DBF-A4860832B5A7}" destId="{E9746D7A-ABB1-43C9-89FD-48EC3085B964}" srcOrd="0" destOrd="0" presId="urn:microsoft.com/office/officeart/2008/layout/HorizontalMultiLevelHierarchy"/>
    <dgm:cxn modelId="{F1B0680C-D2EF-4B17-AA19-794C861F405C}" type="presOf" srcId="{D9772198-8B4D-4F4B-8DBF-A4860832B5A7}" destId="{3144F8DB-C022-488E-86C3-022A434877C2}" srcOrd="1" destOrd="0" presId="urn:microsoft.com/office/officeart/2008/layout/HorizontalMultiLevelHierarchy"/>
    <dgm:cxn modelId="{DB03A071-911F-4012-B8A1-89ACDBBCA1B8}" type="presOf" srcId="{C255647C-E3C7-4A54-9470-B28D1AAA7826}" destId="{C521E151-F733-492D-81DC-79FE37B1B3D4}" srcOrd="0" destOrd="0" presId="urn:microsoft.com/office/officeart/2008/layout/HorizontalMultiLevelHierarchy"/>
    <dgm:cxn modelId="{CD92FB81-038C-4E1F-9F46-19D5C31DD5AB}" type="presOf" srcId="{C6916F65-EC30-444B-9976-E9EDD061D443}" destId="{F9369578-ACF6-4DC5-BF1D-1705126B74AD}" srcOrd="1" destOrd="0" presId="urn:microsoft.com/office/officeart/2008/layout/HorizontalMultiLevelHierarchy"/>
    <dgm:cxn modelId="{1EF2FBE8-FB62-4106-AE24-E047B95993BE}" type="presOf" srcId="{F04DB701-354A-40F6-82B0-3F999E7032D9}" destId="{4109FE5C-6814-46F4-9AD8-350821DE570B}" srcOrd="0" destOrd="0" presId="urn:microsoft.com/office/officeart/2008/layout/HorizontalMultiLevelHierarchy"/>
    <dgm:cxn modelId="{17166A99-E2DD-441A-97E1-CE11AFA8E1CA}" type="presOf" srcId="{0EE7525D-957F-42AB-BE81-E687848ABE95}" destId="{431905BA-4A08-40D4-9D85-E0DE4622911E}" srcOrd="0" destOrd="0" presId="urn:microsoft.com/office/officeart/2008/layout/HorizontalMultiLevelHierarchy"/>
    <dgm:cxn modelId="{580FF77A-E261-4C5F-9E4C-D841B4F6ECA4}" type="presOf" srcId="{3B4BBE65-145F-412F-B7C7-5E751C45FA79}" destId="{7AFCA881-1AFD-4868-9597-10F39F76EBBC}" srcOrd="0" destOrd="0" presId="urn:microsoft.com/office/officeart/2008/layout/HorizontalMultiLevelHierarchy"/>
    <dgm:cxn modelId="{756A86F1-5C21-4912-A88B-B188C8089363}" type="presOf" srcId="{7A1C4131-85A4-40B8-87B5-6DCB3FABBEF5}" destId="{33E338FE-CD38-4F08-B432-C29D155DAF63}" srcOrd="0" destOrd="0" presId="urn:microsoft.com/office/officeart/2008/layout/HorizontalMultiLevelHierarchy"/>
    <dgm:cxn modelId="{48146E43-1759-4AE2-9595-78B311FDD218}" type="presOf" srcId="{6695F9E9-8628-4BC7-8021-EEF1AB6BE405}" destId="{50D01960-AB66-46DE-8DE4-11B8DDBCDD45}" srcOrd="1" destOrd="0" presId="urn:microsoft.com/office/officeart/2008/layout/HorizontalMultiLevelHierarchy"/>
    <dgm:cxn modelId="{D4A86579-DAC6-469B-AD71-58FFCBD04AD6}" type="presOf" srcId="{6E17F7CF-099E-4E7B-A29A-E67772EB3CC5}" destId="{95930AE5-28BD-42DB-BF9C-A7366BC5B8B5}" srcOrd="1" destOrd="0" presId="urn:microsoft.com/office/officeart/2008/layout/HorizontalMultiLevelHierarchy"/>
    <dgm:cxn modelId="{B45CB684-C908-46D4-ACE6-874F0FFEA389}" type="presOf" srcId="{6E7CF91E-3FF0-44CC-BF93-3092BE8DF1F4}" destId="{71DF34F1-1E15-4B03-9591-375BC79DE304}" srcOrd="0" destOrd="0" presId="urn:microsoft.com/office/officeart/2008/layout/HorizontalMultiLevelHierarchy"/>
    <dgm:cxn modelId="{3C73754B-0F20-4808-B9C4-C6CBDB210910}" type="presOf" srcId="{C6916F65-EC30-444B-9976-E9EDD061D443}" destId="{75BA2D34-A5A9-457C-85B8-4065C93E4A70}" srcOrd="0" destOrd="0" presId="urn:microsoft.com/office/officeart/2008/layout/HorizontalMultiLevelHierarchy"/>
    <dgm:cxn modelId="{0714E8EF-5EBB-4511-AF4B-5FC5B03FEC6A}" srcId="{6E7CF91E-3FF0-44CC-BF93-3092BE8DF1F4}" destId="{22293378-4EF4-4669-BCED-5A547EEDA078}" srcOrd="0" destOrd="0" parTransId="{6E17F7CF-099E-4E7B-A29A-E67772EB3CC5}" sibTransId="{6C681F5C-2A02-45C4-9EEC-50FA7590E1F2}"/>
    <dgm:cxn modelId="{26AA5839-A434-446C-A9C9-9D863B1E6B5E}" srcId="{6E7CF91E-3FF0-44CC-BF93-3092BE8DF1F4}" destId="{C255647C-E3C7-4A54-9470-B28D1AAA7826}" srcOrd="7" destOrd="0" parTransId="{EF9C8292-2393-4B72-B954-21BB342516F9}" sibTransId="{56D0A21B-E8B3-4055-B74E-712E6C1D8CFF}"/>
    <dgm:cxn modelId="{14B41977-6D53-4522-BF41-33865A55C9FD}" type="presParOf" srcId="{126E8C95-EE4B-433B-9CFC-1B84264993BD}" destId="{1879CBC9-8E73-4A9F-8FF9-4D9683553301}" srcOrd="0" destOrd="0" presId="urn:microsoft.com/office/officeart/2008/layout/HorizontalMultiLevelHierarchy"/>
    <dgm:cxn modelId="{8D81EFE2-7C72-4448-B9AC-4F9466106E75}" type="presParOf" srcId="{1879CBC9-8E73-4A9F-8FF9-4D9683553301}" destId="{71DF34F1-1E15-4B03-9591-375BC79DE304}" srcOrd="0" destOrd="0" presId="urn:microsoft.com/office/officeart/2008/layout/HorizontalMultiLevelHierarchy"/>
    <dgm:cxn modelId="{1E11F47C-EBA6-4909-A46B-51BCD9111F63}" type="presParOf" srcId="{1879CBC9-8E73-4A9F-8FF9-4D9683553301}" destId="{9F7C7B04-F931-4140-A33E-7E5C9E3D6FB3}" srcOrd="1" destOrd="0" presId="urn:microsoft.com/office/officeart/2008/layout/HorizontalMultiLevelHierarchy"/>
    <dgm:cxn modelId="{663A5ACE-CCD7-49DC-9142-C8DFABD4D8F6}" type="presParOf" srcId="{9F7C7B04-F931-4140-A33E-7E5C9E3D6FB3}" destId="{21AAFE67-010D-4A63-90C1-C70BE02B5986}" srcOrd="0" destOrd="0" presId="urn:microsoft.com/office/officeart/2008/layout/HorizontalMultiLevelHierarchy"/>
    <dgm:cxn modelId="{2911ABF7-8A4E-45BC-818A-334AF207787F}" type="presParOf" srcId="{21AAFE67-010D-4A63-90C1-C70BE02B5986}" destId="{95930AE5-28BD-42DB-BF9C-A7366BC5B8B5}" srcOrd="0" destOrd="0" presId="urn:microsoft.com/office/officeart/2008/layout/HorizontalMultiLevelHierarchy"/>
    <dgm:cxn modelId="{A68B2BC7-D422-444E-B84B-5DB82C81BF8F}" type="presParOf" srcId="{9F7C7B04-F931-4140-A33E-7E5C9E3D6FB3}" destId="{39630D4E-D715-402E-A45B-8EB1A4DF0D5F}" srcOrd="1" destOrd="0" presId="urn:microsoft.com/office/officeart/2008/layout/HorizontalMultiLevelHierarchy"/>
    <dgm:cxn modelId="{C2729EA0-73B0-470F-81C9-960BF212BE5D}" type="presParOf" srcId="{39630D4E-D715-402E-A45B-8EB1A4DF0D5F}" destId="{5292D800-F24E-470E-A6B4-45EA9E2AF780}" srcOrd="0" destOrd="0" presId="urn:microsoft.com/office/officeart/2008/layout/HorizontalMultiLevelHierarchy"/>
    <dgm:cxn modelId="{8457BACB-4D63-4B61-A798-221029212A3E}" type="presParOf" srcId="{39630D4E-D715-402E-A45B-8EB1A4DF0D5F}" destId="{FC8F1F35-5C46-43CC-802A-8988AB796546}" srcOrd="1" destOrd="0" presId="urn:microsoft.com/office/officeart/2008/layout/HorizontalMultiLevelHierarchy"/>
    <dgm:cxn modelId="{E91768C9-9D67-44B2-8AF8-7DF0C77B68F4}" type="presParOf" srcId="{9F7C7B04-F931-4140-A33E-7E5C9E3D6FB3}" destId="{F7C09D12-84A5-4113-8B1D-5D7D4444DBD2}" srcOrd="2" destOrd="0" presId="urn:microsoft.com/office/officeart/2008/layout/HorizontalMultiLevelHierarchy"/>
    <dgm:cxn modelId="{30DE227B-EE47-4A7B-94F8-0D4B33E2EAC6}" type="presParOf" srcId="{F7C09D12-84A5-4113-8B1D-5D7D4444DBD2}" destId="{0FDCBABA-BA70-4EC1-95BB-96202E81FE59}" srcOrd="0" destOrd="0" presId="urn:microsoft.com/office/officeart/2008/layout/HorizontalMultiLevelHierarchy"/>
    <dgm:cxn modelId="{C21EFC34-8606-4CD2-A034-A4040636544F}" type="presParOf" srcId="{9F7C7B04-F931-4140-A33E-7E5C9E3D6FB3}" destId="{499D8926-A5A7-45E2-9503-E1701FBC94FB}" srcOrd="3" destOrd="0" presId="urn:microsoft.com/office/officeart/2008/layout/HorizontalMultiLevelHierarchy"/>
    <dgm:cxn modelId="{F6D44F72-25C9-4C9A-8A5E-2062C3B3FB46}" type="presParOf" srcId="{499D8926-A5A7-45E2-9503-E1701FBC94FB}" destId="{5CE2EEEA-6CA2-40EB-95B4-0B99C189E78C}" srcOrd="0" destOrd="0" presId="urn:microsoft.com/office/officeart/2008/layout/HorizontalMultiLevelHierarchy"/>
    <dgm:cxn modelId="{58B685F5-E2AC-4117-9C28-DA78A583ECF2}" type="presParOf" srcId="{499D8926-A5A7-45E2-9503-E1701FBC94FB}" destId="{63296705-9434-4036-B5AA-A1E4A3484FE8}" srcOrd="1" destOrd="0" presId="urn:microsoft.com/office/officeart/2008/layout/HorizontalMultiLevelHierarchy"/>
    <dgm:cxn modelId="{C2C7083E-2B5A-4ADE-847E-7A5A79CE9440}" type="presParOf" srcId="{9F7C7B04-F931-4140-A33E-7E5C9E3D6FB3}" destId="{E9746D7A-ABB1-43C9-89FD-48EC3085B964}" srcOrd="4" destOrd="0" presId="urn:microsoft.com/office/officeart/2008/layout/HorizontalMultiLevelHierarchy"/>
    <dgm:cxn modelId="{56C30C8B-C16B-4574-95E9-B7DC5791AF00}" type="presParOf" srcId="{E9746D7A-ABB1-43C9-89FD-48EC3085B964}" destId="{3144F8DB-C022-488E-86C3-022A434877C2}" srcOrd="0" destOrd="0" presId="urn:microsoft.com/office/officeart/2008/layout/HorizontalMultiLevelHierarchy"/>
    <dgm:cxn modelId="{4DB04608-A811-4846-8DD8-62F8B055A13A}" type="presParOf" srcId="{9F7C7B04-F931-4140-A33E-7E5C9E3D6FB3}" destId="{0D3DFDA0-80DB-41A7-8CE8-78C773AB80F7}" srcOrd="5" destOrd="0" presId="urn:microsoft.com/office/officeart/2008/layout/HorizontalMultiLevelHierarchy"/>
    <dgm:cxn modelId="{54E8684C-8F98-4504-9E40-F2451EA86CF7}" type="presParOf" srcId="{0D3DFDA0-80DB-41A7-8CE8-78C773AB80F7}" destId="{33E338FE-CD38-4F08-B432-C29D155DAF63}" srcOrd="0" destOrd="0" presId="urn:microsoft.com/office/officeart/2008/layout/HorizontalMultiLevelHierarchy"/>
    <dgm:cxn modelId="{75C14201-6D9D-4A9A-8D4E-3764C4F6EC4B}" type="presParOf" srcId="{0D3DFDA0-80DB-41A7-8CE8-78C773AB80F7}" destId="{B1848703-0989-4BFD-B424-36FB79E9CF10}" srcOrd="1" destOrd="0" presId="urn:microsoft.com/office/officeart/2008/layout/HorizontalMultiLevelHierarchy"/>
    <dgm:cxn modelId="{16E0A43A-0B95-4C77-B798-F7A40957617F}" type="presParOf" srcId="{9F7C7B04-F931-4140-A33E-7E5C9E3D6FB3}" destId="{431905BA-4A08-40D4-9D85-E0DE4622911E}" srcOrd="6" destOrd="0" presId="urn:microsoft.com/office/officeart/2008/layout/HorizontalMultiLevelHierarchy"/>
    <dgm:cxn modelId="{9DE37592-AFA9-4BEE-A290-9739ADA7C7E6}" type="presParOf" srcId="{431905BA-4A08-40D4-9D85-E0DE4622911E}" destId="{80F36A31-1B55-4241-98FC-807384756966}" srcOrd="0" destOrd="0" presId="urn:microsoft.com/office/officeart/2008/layout/HorizontalMultiLevelHierarchy"/>
    <dgm:cxn modelId="{80F519F1-6C70-47EE-955C-A35050363871}" type="presParOf" srcId="{9F7C7B04-F931-4140-A33E-7E5C9E3D6FB3}" destId="{C38978DC-262A-4F8D-AC13-4DB6D11F75AE}" srcOrd="7" destOrd="0" presId="urn:microsoft.com/office/officeart/2008/layout/HorizontalMultiLevelHierarchy"/>
    <dgm:cxn modelId="{782BA582-8F05-4831-AF76-700C1033E082}" type="presParOf" srcId="{C38978DC-262A-4F8D-AC13-4DB6D11F75AE}" destId="{7AFCA881-1AFD-4868-9597-10F39F76EBBC}" srcOrd="0" destOrd="0" presId="urn:microsoft.com/office/officeart/2008/layout/HorizontalMultiLevelHierarchy"/>
    <dgm:cxn modelId="{7E4EDAC4-82B7-400C-8E9E-3CF31EB0D982}" type="presParOf" srcId="{C38978DC-262A-4F8D-AC13-4DB6D11F75AE}" destId="{D2E95607-5334-4B58-8E29-2E575EBD4D00}" srcOrd="1" destOrd="0" presId="urn:microsoft.com/office/officeart/2008/layout/HorizontalMultiLevelHierarchy"/>
    <dgm:cxn modelId="{0EA80A5D-CC38-4EDB-86D2-55C7BC8B930C}" type="presParOf" srcId="{9F7C7B04-F931-4140-A33E-7E5C9E3D6FB3}" destId="{75BA2D34-A5A9-457C-85B8-4065C93E4A70}" srcOrd="8" destOrd="0" presId="urn:microsoft.com/office/officeart/2008/layout/HorizontalMultiLevelHierarchy"/>
    <dgm:cxn modelId="{5BCA5F65-C364-4251-80C2-CCD8F432E7AF}" type="presParOf" srcId="{75BA2D34-A5A9-457C-85B8-4065C93E4A70}" destId="{F9369578-ACF6-4DC5-BF1D-1705126B74AD}" srcOrd="0" destOrd="0" presId="urn:microsoft.com/office/officeart/2008/layout/HorizontalMultiLevelHierarchy"/>
    <dgm:cxn modelId="{F6384B15-49CB-4552-8247-BD06798C5A5A}" type="presParOf" srcId="{9F7C7B04-F931-4140-A33E-7E5C9E3D6FB3}" destId="{7904CB9D-39D0-4D9F-BB61-6E7002894C89}" srcOrd="9" destOrd="0" presId="urn:microsoft.com/office/officeart/2008/layout/HorizontalMultiLevelHierarchy"/>
    <dgm:cxn modelId="{9A1B90BE-3710-4E41-A1E1-9CECD4F6780F}" type="presParOf" srcId="{7904CB9D-39D0-4D9F-BB61-6E7002894C89}" destId="{C537843D-4B13-4B07-84A1-D5244B96E5FE}" srcOrd="0" destOrd="0" presId="urn:microsoft.com/office/officeart/2008/layout/HorizontalMultiLevelHierarchy"/>
    <dgm:cxn modelId="{1E12F563-7811-4FE6-A28B-737D1E8BCF17}" type="presParOf" srcId="{7904CB9D-39D0-4D9F-BB61-6E7002894C89}" destId="{05C32ED0-2237-4163-94C3-0CBCD1F07958}" srcOrd="1" destOrd="0" presId="urn:microsoft.com/office/officeart/2008/layout/HorizontalMultiLevelHierarchy"/>
    <dgm:cxn modelId="{C0C90162-D566-4443-BB84-2477118F96C4}" type="presParOf" srcId="{9F7C7B04-F931-4140-A33E-7E5C9E3D6FB3}" destId="{5028AFB6-84F0-4C83-B9CB-99A43B57604D}" srcOrd="10" destOrd="0" presId="urn:microsoft.com/office/officeart/2008/layout/HorizontalMultiLevelHierarchy"/>
    <dgm:cxn modelId="{349AA309-2D3D-4A82-8431-5FEC817A9A77}" type="presParOf" srcId="{5028AFB6-84F0-4C83-B9CB-99A43B57604D}" destId="{50D01960-AB66-46DE-8DE4-11B8DDBCDD45}" srcOrd="0" destOrd="0" presId="urn:microsoft.com/office/officeart/2008/layout/HorizontalMultiLevelHierarchy"/>
    <dgm:cxn modelId="{28DC303B-D411-42BE-810F-5E246CC78C47}" type="presParOf" srcId="{9F7C7B04-F931-4140-A33E-7E5C9E3D6FB3}" destId="{4EB266EC-CF4D-4461-BAA2-F6C86ADE61DA}" srcOrd="11" destOrd="0" presId="urn:microsoft.com/office/officeart/2008/layout/HorizontalMultiLevelHierarchy"/>
    <dgm:cxn modelId="{D478194B-3510-405E-8EEF-7AB8B18E8BB4}" type="presParOf" srcId="{4EB266EC-CF4D-4461-BAA2-F6C86ADE61DA}" destId="{CFF86C6C-1EE9-4F42-9B82-ED1F8DD3F3FE}" srcOrd="0" destOrd="0" presId="urn:microsoft.com/office/officeart/2008/layout/HorizontalMultiLevelHierarchy"/>
    <dgm:cxn modelId="{AC24FA0F-7ECE-4906-9ED5-1B2282061F5C}" type="presParOf" srcId="{4EB266EC-CF4D-4461-BAA2-F6C86ADE61DA}" destId="{57E72059-9CA8-4D50-977E-8B12933555EA}" srcOrd="1" destOrd="0" presId="urn:microsoft.com/office/officeart/2008/layout/HorizontalMultiLevelHierarchy"/>
    <dgm:cxn modelId="{91D247A2-46FD-4DE5-BE3D-6648DA619B9E}" type="presParOf" srcId="{9F7C7B04-F931-4140-A33E-7E5C9E3D6FB3}" destId="{4109FE5C-6814-46F4-9AD8-350821DE570B}" srcOrd="12" destOrd="0" presId="urn:microsoft.com/office/officeart/2008/layout/HorizontalMultiLevelHierarchy"/>
    <dgm:cxn modelId="{AE8A9CEA-61C7-4C1A-B806-ED845F9D9678}" type="presParOf" srcId="{4109FE5C-6814-46F4-9AD8-350821DE570B}" destId="{9BE2F2A3-0B72-4936-B5AF-7A05C7D80717}" srcOrd="0" destOrd="0" presId="urn:microsoft.com/office/officeart/2008/layout/HorizontalMultiLevelHierarchy"/>
    <dgm:cxn modelId="{4F8D67BB-2396-4226-8CA4-E7C44411AFD7}" type="presParOf" srcId="{9F7C7B04-F931-4140-A33E-7E5C9E3D6FB3}" destId="{D0AC4837-B4DA-43B7-8FBD-AFCDF81EA8A4}" srcOrd="13" destOrd="0" presId="urn:microsoft.com/office/officeart/2008/layout/HorizontalMultiLevelHierarchy"/>
    <dgm:cxn modelId="{1BC7F024-4E72-41DA-80B0-59F5A130F7D8}" type="presParOf" srcId="{D0AC4837-B4DA-43B7-8FBD-AFCDF81EA8A4}" destId="{E606D270-2508-41DE-A1B5-3D0DD9BD3231}" srcOrd="0" destOrd="0" presId="urn:microsoft.com/office/officeart/2008/layout/HorizontalMultiLevelHierarchy"/>
    <dgm:cxn modelId="{63FA4B28-C052-4D2A-93D6-2E6E23DA8710}" type="presParOf" srcId="{D0AC4837-B4DA-43B7-8FBD-AFCDF81EA8A4}" destId="{60CDD61E-BDAD-4707-8729-E4FE90342D28}" srcOrd="1" destOrd="0" presId="urn:microsoft.com/office/officeart/2008/layout/HorizontalMultiLevelHierarchy"/>
    <dgm:cxn modelId="{CF160C90-D27D-4C35-9932-9B16DF685574}" type="presParOf" srcId="{9F7C7B04-F931-4140-A33E-7E5C9E3D6FB3}" destId="{52CFEFAC-E4E0-4F3D-98F6-A0AC1F117988}" srcOrd="14" destOrd="0" presId="urn:microsoft.com/office/officeart/2008/layout/HorizontalMultiLevelHierarchy"/>
    <dgm:cxn modelId="{21C0A348-080D-4710-8C34-00C2DD984CFE}" type="presParOf" srcId="{52CFEFAC-E4E0-4F3D-98F6-A0AC1F117988}" destId="{0F77BAF9-EE02-4EC0-BADE-840023613314}" srcOrd="0" destOrd="0" presId="urn:microsoft.com/office/officeart/2008/layout/HorizontalMultiLevelHierarchy"/>
    <dgm:cxn modelId="{98DE4B38-4716-4871-AAB3-18994305C5EF}" type="presParOf" srcId="{9F7C7B04-F931-4140-A33E-7E5C9E3D6FB3}" destId="{C2D21970-C9EB-47DC-BD9C-63E4932B0DCD}" srcOrd="15" destOrd="0" presId="urn:microsoft.com/office/officeart/2008/layout/HorizontalMultiLevelHierarchy"/>
    <dgm:cxn modelId="{A7ADE98D-E376-458B-8D09-54852FEFA434}" type="presParOf" srcId="{C2D21970-C9EB-47DC-BD9C-63E4932B0DCD}" destId="{C521E151-F733-492D-81DC-79FE37B1B3D4}" srcOrd="0" destOrd="0" presId="urn:microsoft.com/office/officeart/2008/layout/HorizontalMultiLevelHierarchy"/>
    <dgm:cxn modelId="{A8ECDE5A-4492-4167-92EC-2344B7CFD60C}" type="presParOf" srcId="{C2D21970-C9EB-47DC-BD9C-63E4932B0DCD}" destId="{354BA77C-DDC5-4F8A-8091-9CDE1571C329}" srcOrd="1" destOrd="0" presId="urn:microsoft.com/office/officeart/2008/layout/HorizontalMultiLevel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3994-2AB6-4C95-A9E3-9EAD4DA49FA8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63B6-C1FA-487D-8568-AEFA84187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4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Соотнесение</a:t>
            </a:r>
            <a:r>
              <a:rPr lang="ru-RU" sz="3600" baseline="0" dirty="0"/>
              <a:t> ценностей образования с Главными ценностями казахстанского общества, которые обозначил Президент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52F4-0B32-4A95-836F-06982968BA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992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52F4-0B32-4A95-836F-06982968BAB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80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142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Актуальность развития исследовательских навыков учителя и проведения Исследования в действии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5508"/>
            <a:ext cx="8640960" cy="4406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Согласно требованиям к педагогическим работникам, проходящим аттестацию на квалификационные категории «педагог-исследователь» и </a:t>
            </a:r>
            <a:r>
              <a:rPr lang="ru-RU" sz="2400" dirty="0"/>
              <a:t>на квалификационную категорию </a:t>
            </a:r>
            <a:r>
              <a:rPr lang="ru-RU" sz="2400" dirty="0" smtClean="0"/>
              <a:t>«педагог-мастер»: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владеет </a:t>
            </a:r>
            <a:r>
              <a:rPr lang="ru-RU" sz="2400" dirty="0"/>
              <a:t>навыками анализа организованной учебной </a:t>
            </a:r>
            <a:r>
              <a:rPr lang="ru-RU" sz="2400" dirty="0" smtClean="0"/>
              <a:t>деятельности»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«… </a:t>
            </a:r>
            <a:r>
              <a:rPr lang="ru-RU" sz="2400" dirty="0"/>
              <a:t>владеет навыками исследования урока и разработки инструментов оценивания, обеспечивает развитие исследовательских навыков </a:t>
            </a:r>
            <a:r>
              <a:rPr lang="ru-RU" sz="2400" dirty="0" smtClean="0"/>
              <a:t>обучающихся»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«обеспечивает </a:t>
            </a:r>
            <a:r>
              <a:rPr lang="ru-RU" sz="2400" dirty="0"/>
              <a:t>развитие навыков научного </a:t>
            </a:r>
            <a:r>
              <a:rPr lang="ru-RU" sz="2400" dirty="0" smtClean="0"/>
              <a:t>проектирования»</a:t>
            </a:r>
            <a:endParaRPr lang="ru-RU" sz="2400" dirty="0"/>
          </a:p>
          <a:p>
            <a:r>
              <a:rPr lang="ru-RU" sz="2000" dirty="0" smtClean="0"/>
              <a:t>Из «Правил </a:t>
            </a:r>
            <a:r>
              <a:rPr lang="ru-RU" sz="2000" dirty="0"/>
              <a:t> </a:t>
            </a:r>
            <a:r>
              <a:rPr lang="ru-RU" sz="2000" dirty="0" smtClean="0"/>
              <a:t>проведения </a:t>
            </a:r>
            <a:r>
              <a:rPr lang="ru-RU" sz="2000" dirty="0"/>
              <a:t>аттестации педагогических </a:t>
            </a:r>
            <a:r>
              <a:rPr lang="ru-RU" sz="2000" dirty="0" smtClean="0"/>
              <a:t>работников»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61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282" y="214290"/>
            <a:ext cx="856895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КАЗАХСТАНСКИЙ ПУТЬ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2050: ЕДИНАЯ ЦЕЛЬ, ЕДИНЫЕ ИНТЕРЕСЫ, ЕДИНОЕ БУДУЩЕЕ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Послание Президента</a:t>
            </a: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Республики Казахстан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Н.А. Назарбаева от 17 января 2014 года</a:t>
            </a:r>
            <a:endParaRPr kumimoji="0" lang="ru-RU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20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ru-RU" sz="2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 – </a:t>
            </a: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нас общая судьба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buClrTx/>
              <a:buSzTx/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национальная идея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общеказахстанского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очага. </a:t>
            </a:r>
          </a:p>
          <a:p>
            <a:pPr marL="0" lvl="0" indent="0" algn="just" defTabSz="914400">
              <a:buClrTx/>
              <a:buSzTx/>
              <a:buNone/>
            </a:pPr>
            <a:r>
              <a:rPr kumimoji="0" lang="kk-KZ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 Ел</a:t>
            </a:r>
            <a:r>
              <a:rPr kumimoji="0" lang="kk-KZ" sz="2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kk-KZ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ценности, являющиися фундаментом будущего страны, который объединяет всех казахстанцев.</a:t>
            </a:r>
            <a:r>
              <a:rPr kumimoji="0" lang="ru-RU" sz="20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SzTx/>
              <a:buNone/>
            </a:pP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>
              <a:buClrTx/>
              <a:buSzTx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общенациональной идеи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Ел»</a:t>
            </a:r>
            <a:r>
              <a:rPr kumimoji="0" 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Независимость Казахстана и Астана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Национальное единство, мир и согласие в обществе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Светское общество и высокая духовность 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Экономический рост, основанный на индустриализации и инновациях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общество общее для всех </a:t>
            </a:r>
          </a:p>
          <a:p>
            <a:pPr mar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Единство истории, культуры и языка </a:t>
            </a:r>
          </a:p>
          <a:p>
            <a:pPr marL="0" lvl="0" indent="0" algn="just" defTabSz="914400">
              <a:buClrTx/>
              <a:buSzTx/>
              <a:buFontTx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участие страны в решении всемирных, региональных проблем с глобальной точки зрения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44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3"/>
          <p:cNvGrpSpPr/>
          <p:nvPr/>
        </p:nvGrpSpPr>
        <p:grpSpPr>
          <a:xfrm>
            <a:off x="475012" y="908719"/>
            <a:ext cx="8355424" cy="5734783"/>
            <a:chOff x="298148" y="6813"/>
            <a:chExt cx="8474026" cy="6794817"/>
          </a:xfrm>
          <a:solidFill>
            <a:srgbClr val="99FFCC"/>
          </a:solidFill>
        </p:grpSpPr>
        <p:sp>
          <p:nvSpPr>
            <p:cNvPr id="7" name="Овал 6"/>
            <p:cNvSpPr/>
            <p:nvPr/>
          </p:nvSpPr>
          <p:spPr>
            <a:xfrm>
              <a:off x="298148" y="6813"/>
              <a:ext cx="8413665" cy="671310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55943" y="1028395"/>
              <a:ext cx="5740520" cy="446878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 sz="11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440302" y="2573762"/>
              <a:ext cx="2438987" cy="1529435"/>
            </a:xfrm>
            <a:prstGeom prst="ellipse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itchFamily="34" charset="0"/>
                </a:rPr>
                <a:t>М</a:t>
              </a:r>
              <a:r>
                <a:rPr lang="kk-KZ" sz="24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itchFamily="34" charset="0"/>
                </a:rPr>
                <a:t>әңгілік ел</a:t>
              </a:r>
              <a:endParaRPr lang="ru-RU" sz="2400" b="1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34801" y="4374762"/>
              <a:ext cx="1461040" cy="472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ru-RU" sz="1100" b="1" dirty="0">
                  <a:solidFill>
                    <a:prstClr val="black"/>
                  </a:solidFill>
                  <a:cs typeface="Arial" pitchFamily="34" charset="0"/>
                </a:rPr>
                <a:t>ОБЩЕСТВО ВСЕОБЩЕГО ТРУДА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21416080">
              <a:off x="4599674" y="4313993"/>
              <a:ext cx="1631991" cy="844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defRPr/>
              </a:pPr>
              <a:r>
                <a:rPr lang="ru-RU" sz="1100" b="1" dirty="0">
                  <a:solidFill>
                    <a:prstClr val="black"/>
                  </a:solidFill>
                  <a:cs typeface="Arial" pitchFamily="34" charset="0"/>
                </a:rPr>
                <a:t>ЭКОНОМИЧЕСКИЙ РОСТ НА ОСНОВЕ ИНДУСТРИАЛИЗАЦИИ И ИННОВАЦИЙ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26806" y="3537210"/>
              <a:ext cx="1570652" cy="65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</a:pPr>
              <a:r>
                <a:rPr lang="ru-RU" sz="1100" b="1" dirty="0">
                  <a:solidFill>
                    <a:prstClr val="black"/>
                  </a:solidFill>
                  <a:cs typeface="Arial" pitchFamily="34" charset="0"/>
                </a:rPr>
                <a:t>СВЕТСКОЕ ОБЩЕСТВО И ВЫСОКАЯ ДУХОВНОСТЬ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2824" y="1937332"/>
              <a:ext cx="1924575" cy="1165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050" b="1" dirty="0">
                  <a:solidFill>
                    <a:prstClr val="black"/>
                  </a:solidFill>
                  <a:cs typeface="Arial" pitchFamily="34" charset="0"/>
                </a:rPr>
                <a:t>НАЦИОНАЛЬНАЯ БЕЗОПАСНОСТЬ И ГЛОБАЛЬНОЕ УЧАСТИЕ СТРАНЫ В РЕШЕНИИ ОБЩЕМИРОВЫХ И РЕГИОНАЛЬНЫХ ПРОБЛЕМ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23800" y="3513440"/>
              <a:ext cx="1223840" cy="844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cs typeface="Arial" pitchFamily="34" charset="0"/>
                </a:rPr>
                <a:t>ОБЩНОСТЬ ИСТОРИИ, КУЛЬТУРЫ И ЯЗЫКА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29478" y="2097802"/>
              <a:ext cx="1635114" cy="8445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cs typeface="Arial" pitchFamily="34" charset="0"/>
                </a:rPr>
                <a:t>НАЦИОНАЛЬНОЕ ЕДИНСТВО, МИР  И СОГЛАСИЕ В НАШЕМ ОБЩЕСТВЕ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20318" y="1615122"/>
              <a:ext cx="1595352" cy="711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F79646">
                    <a:lumMod val="50000"/>
                  </a:srgbClr>
                </a:buClr>
                <a:defRPr/>
              </a:pPr>
              <a:r>
                <a:rPr lang="ru-RU" sz="11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НЕЗАВИСИМОСТЬ КАЗАХСТАНА И АСТАНА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5217005" y="456555"/>
              <a:ext cx="1094006" cy="2179747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367112" y="3293277"/>
              <a:ext cx="3008753" cy="790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2711904" y="385910"/>
              <a:ext cx="1329280" cy="225039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5879288" y="3262786"/>
              <a:ext cx="2892886" cy="2258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554130" y="3866594"/>
              <a:ext cx="1925981" cy="1843561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584904" y="3866594"/>
              <a:ext cx="2180417" cy="1982372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617993" y="4103198"/>
              <a:ext cx="147199" cy="2698432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2434912">
              <a:off x="5915917" y="1279266"/>
              <a:ext cx="2707495" cy="952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Казахстанский патриотизм и гражданская ответственность, уважение, сотрудничество, открытость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27965" y="368196"/>
              <a:ext cx="2706181" cy="529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Казахстанский патриотизм и гражданская ответственность</a:t>
              </a:r>
              <a:endParaRPr lang="ru-RU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95582">
              <a:off x="2350884" y="5502785"/>
              <a:ext cx="2178836" cy="74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Труд и творчество, сотрудничество, обучение на протяжении всей жизни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2979884">
              <a:off x="206964" y="4076846"/>
              <a:ext cx="2389983" cy="83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Уважение, открытость, казахстанский патриотизм и гражданская ответственность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8526997">
              <a:off x="6488457" y="4007300"/>
              <a:ext cx="2331943" cy="834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cs typeface="Arial" pitchFamily="34" charset="0"/>
                </a:rPr>
                <a:t>Обучение на протяжении всей жизни, уважение, сотрудничество, открытость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 rot="20701615">
            <a:off x="4982738" y="5510635"/>
            <a:ext cx="193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Труд и творчество, обучение на протяжении всей жизни</a:t>
            </a:r>
          </a:p>
        </p:txBody>
      </p:sp>
      <p:sp>
        <p:nvSpPr>
          <p:cNvPr id="32" name="Прямоугольник 31"/>
          <p:cNvSpPr/>
          <p:nvPr/>
        </p:nvSpPr>
        <p:spPr>
          <a:xfrm rot="19125816">
            <a:off x="413748" y="1898555"/>
            <a:ext cx="270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cs typeface="Arial" pitchFamily="34" charset="0"/>
              </a:rPr>
              <a:t>Казахстанский патриотизм и гражданская ответственность, уважение, сотрудничество, открытость</a:t>
            </a:r>
          </a:p>
        </p:txBody>
      </p:sp>
      <p:sp>
        <p:nvSpPr>
          <p:cNvPr id="31" name="Заголовок 2"/>
          <p:cNvSpPr>
            <a:spLocks noGrp="1"/>
          </p:cNvSpPr>
          <p:nvPr>
            <p:ph type="title"/>
          </p:nvPr>
        </p:nvSpPr>
        <p:spPr>
          <a:xfrm>
            <a:off x="280166" y="308582"/>
            <a:ext cx="8829745" cy="79208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Ценности казахстанского общества и Ценности образования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98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56263" cy="1054250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Механизм реализации идеи</a:t>
            </a:r>
            <a:b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kk-KZ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Ожидаемый результат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Объект 37"/>
          <p:cNvGraphicFramePr>
            <a:graphicFrameLocks/>
          </p:cNvGraphicFramePr>
          <p:nvPr>
            <p:extLst/>
          </p:nvPr>
        </p:nvGraphicFramePr>
        <p:xfrm>
          <a:off x="179512" y="1412776"/>
          <a:ext cx="25922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91647124"/>
              </p:ext>
            </p:extLst>
          </p:nvPr>
        </p:nvGraphicFramePr>
        <p:xfrm>
          <a:off x="2339752" y="1484784"/>
          <a:ext cx="65527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76896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84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Реализация общенациональной идеи «</a:t>
            </a:r>
            <a:r>
              <a:rPr lang="ru-RU" sz="2400" b="1" dirty="0" err="1" smtClean="0">
                <a:latin typeface="Cambria" panose="02040503050406030204" pitchFamily="18" charset="0"/>
              </a:rPr>
              <a:t>Мәңгілік </a:t>
            </a:r>
            <a:r>
              <a:rPr lang="ru-RU" sz="2400" b="1" dirty="0" smtClean="0">
                <a:latin typeface="Cambria" panose="02040503050406030204" pitchFamily="18" charset="0"/>
              </a:rPr>
              <a:t>ел» </a:t>
            </a:r>
            <a:br>
              <a:rPr lang="ru-RU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через предметное содержание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7335" t="27344" r="23682" b="24804"/>
          <a:stretch>
            <a:fillRect/>
          </a:stretch>
        </p:blipFill>
        <p:spPr bwMode="auto">
          <a:xfrm>
            <a:off x="785786" y="1214422"/>
            <a:ext cx="7715304" cy="532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9162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</a:t>
            </a:r>
            <a:r>
              <a:rPr lang="kk-KZ" dirty="0" smtClean="0"/>
              <a:t>сследование урока</a:t>
            </a:r>
            <a:endParaRPr lang="ru-RU" dirty="0"/>
          </a:p>
        </p:txBody>
      </p:sp>
      <p:pic>
        <p:nvPicPr>
          <p:cNvPr id="32770" name="Picture 2" descr="C:\Users\user\Desktop\1_G8XHa1lcFgEAGV3YMM4MX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29600" cy="432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ricardo-chucky-starburns-industries-logo-art-2d-povar-smak-n.jpg"/>
          <p:cNvPicPr>
            <a:picLocks noChangeAspect="1" noChangeArrowheads="1"/>
          </p:cNvPicPr>
          <p:nvPr/>
        </p:nvPicPr>
        <p:blipFill>
          <a:blip r:embed="rId2"/>
          <a:srcRect r="6753"/>
          <a:stretch>
            <a:fillRect/>
          </a:stretch>
        </p:blipFill>
        <p:spPr bwMode="auto">
          <a:xfrm>
            <a:off x="571472" y="571480"/>
            <a:ext cx="8358246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>Рефлексия </a:t>
            </a:r>
            <a:r>
              <a:rPr lang="ru-RU" b="1" dirty="0" smtClean="0"/>
              <a:t>«</a:t>
            </a:r>
            <a:r>
              <a:rPr lang="ru-RU" b="1" dirty="0" smtClean="0"/>
              <a:t>Ресторан»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Я съел бы еще… </a:t>
            </a:r>
          </a:p>
          <a:p>
            <a:r>
              <a:rPr lang="ru-RU" dirty="0" smtClean="0"/>
              <a:t>- Мне понравилось…</a:t>
            </a:r>
          </a:p>
          <a:p>
            <a:r>
              <a:rPr lang="ru-RU" dirty="0" smtClean="0"/>
              <a:t>- Я переварил… </a:t>
            </a:r>
          </a:p>
          <a:p>
            <a:r>
              <a:rPr lang="ru-RU" dirty="0" smtClean="0"/>
              <a:t>- Я переел… </a:t>
            </a:r>
          </a:p>
          <a:p>
            <a:r>
              <a:rPr lang="ru-RU" dirty="0" smtClean="0"/>
              <a:t>- Пожалуйста, добавьте…</a:t>
            </a:r>
          </a:p>
          <a:p>
            <a:pPr>
              <a:buNone/>
            </a:pP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Прочитать текст Пит Дадли. </a:t>
            </a:r>
            <a:r>
              <a:rPr lang="en-US" dirty="0" err="1" smtClean="0"/>
              <a:t>Lessonstudy</a:t>
            </a:r>
            <a:r>
              <a:rPr lang="ru-RU" dirty="0" smtClean="0"/>
              <a:t>: теория и практика применения, используя таблицу ЗХУ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3" y="3286124"/>
          <a:ext cx="8215368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2738456"/>
                <a:gridCol w="2738456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я 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я х</a:t>
                      </a:r>
                      <a:r>
                        <a:rPr lang="ru-RU" dirty="0" smtClean="0"/>
                        <a:t>очу 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я у</a:t>
                      </a:r>
                      <a:r>
                        <a:rPr lang="ru-RU" dirty="0" smtClean="0"/>
                        <a:t>знал</a:t>
                      </a:r>
                      <a:endParaRPr lang="ru-RU" dirty="0"/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проблем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Программа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курса «Исследования в практике учителя» регулирует:</a:t>
            </a:r>
          </a:p>
          <a:p>
            <a:r>
              <a:rPr lang="ru-RU" dirty="0" smtClean="0"/>
              <a:t>процесс профессионального </a:t>
            </a:r>
            <a:r>
              <a:rPr lang="ru-RU" dirty="0" err="1" smtClean="0"/>
              <a:t>пед.кадров</a:t>
            </a:r>
            <a:r>
              <a:rPr lang="ru-RU" dirty="0" smtClean="0"/>
              <a:t> внутри школы</a:t>
            </a:r>
          </a:p>
          <a:p>
            <a:pPr>
              <a:buNone/>
            </a:pPr>
            <a:r>
              <a:rPr lang="ru-RU" dirty="0" smtClean="0"/>
              <a:t>направлена:</a:t>
            </a:r>
          </a:p>
          <a:p>
            <a:r>
              <a:rPr lang="ru-RU" dirty="0" smtClean="0"/>
              <a:t>на изучение подходов: Исследование урока и Исследование в действии</a:t>
            </a:r>
          </a:p>
          <a:p>
            <a:pPr>
              <a:buNone/>
            </a:pPr>
            <a:r>
              <a:rPr lang="ru-RU" dirty="0" smtClean="0"/>
              <a:t>Способствует:</a:t>
            </a:r>
          </a:p>
          <a:p>
            <a:r>
              <a:rPr lang="ru-RU" dirty="0" smtClean="0"/>
              <a:t>изменениям в системе образования (внутри школы)</a:t>
            </a:r>
          </a:p>
          <a:p>
            <a:r>
              <a:rPr lang="ru-RU" dirty="0" smtClean="0"/>
              <a:t>повышенной личностной осведомленности </a:t>
            </a:r>
          </a:p>
          <a:p>
            <a:r>
              <a:rPr lang="ru-RU" dirty="0" smtClean="0"/>
              <a:t>улучшению практики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zhurba.cpm\Documents\don-t-use-mobile-phone-signs-illustration-5865696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089" b="8681"/>
          <a:stretch>
            <a:fillRect/>
          </a:stretch>
        </p:blipFill>
        <p:spPr bwMode="auto">
          <a:xfrm>
            <a:off x="2807494" y="1269206"/>
            <a:ext cx="6336506" cy="3957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5373217"/>
            <a:ext cx="508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Сотовые телефоны – инструмент обучения!!!</a:t>
            </a:r>
          </a:p>
        </p:txBody>
      </p:sp>
    </p:spTree>
    <p:extLst>
      <p:ext uri="{BB962C8B-B14F-4D97-AF65-F5344CB8AC3E}">
        <p14:creationId xmlns="" xmlns:p14="http://schemas.microsoft.com/office/powerpoint/2010/main" val="29618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06742"/>
            <a:ext cx="5904656" cy="529568"/>
          </a:xfrm>
        </p:spPr>
        <p:txBody>
          <a:bodyPr/>
          <a:lstStyle/>
          <a:p>
            <a:pPr algn="ctr"/>
            <a:r>
              <a:rPr lang="ru-RU" sz="2700" dirty="0"/>
              <a:t>Несколько рекомендаций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6984"/>
            <a:ext cx="8003232" cy="394335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</a:rPr>
              <a:t>1. Говорить только от первого лица, не обобщать, не приписывать свою точку зрения другим, избегать выражений «Мы все так думаем» (за исключением того, что вы </a:t>
            </a:r>
            <a:r>
              <a:rPr lang="ru-RU" sz="1800" b="1" i="1" dirty="0">
                <a:solidFill>
                  <a:srgbClr val="FF0000"/>
                </a:solidFill>
              </a:rPr>
              <a:t>действительно</a:t>
            </a:r>
            <a:r>
              <a:rPr lang="ru-RU" sz="1800" b="1" dirty="0">
                <a:solidFill>
                  <a:srgbClr val="FF0000"/>
                </a:solidFill>
              </a:rPr>
              <a:t> выступаете от лица группы и предварительно выяснили точку зрения ваших коллег).   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2. Быть активным, прилагая усилия для собственного обучения, избегать пассивного поведения. Участвовать в групповых обсуждениях.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3.  Внимательно выслушивать мнение всех участников группы. Помнить о том, что каждый имеет право высказать свою точку зрения. Быть максимально корректным в обсуждениях. Не использовать выражений типа «Вы неправы», «Неверно», «Я лучше знаю» и т. д.</a:t>
            </a:r>
          </a:p>
          <a:p>
            <a:pPr algn="just"/>
            <a:r>
              <a:rPr lang="ru-RU" sz="1800" b="1" dirty="0">
                <a:solidFill>
                  <a:srgbClr val="FF0000"/>
                </a:solidFill>
              </a:rPr>
              <a:t>4. Не отвергать идеи. Не становиться в позицию отрицания. Даже если вам кажется, что данная идея не подходит для вашей школы, не говорите «Это мне не подходит», скажите «Я попробую это сделать иначе» /</a:t>
            </a:r>
            <a:r>
              <a:rPr lang="ru-RU" sz="1800" b="1" i="1" dirty="0">
                <a:solidFill>
                  <a:srgbClr val="FF0000"/>
                </a:solidFill>
              </a:rPr>
              <a:t>принцип «мясорубки» или отсутствующего ингредиента в кулинарии</a:t>
            </a:r>
            <a:r>
              <a:rPr lang="ru-RU" sz="1800" b="1" dirty="0">
                <a:solidFill>
                  <a:srgbClr val="FF0000"/>
                </a:solidFill>
              </a:rPr>
              <a:t>/).</a:t>
            </a:r>
          </a:p>
        </p:txBody>
      </p:sp>
      <p:pic>
        <p:nvPicPr>
          <p:cNvPr id="1025" name="Picture 1" descr="C:\Users\zhurba.cpm\Document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75" y="998731"/>
            <a:ext cx="1065807" cy="799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54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 и еще несколько правил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8835" y="2119745"/>
            <a:ext cx="7076515" cy="3370227"/>
          </a:xfrm>
        </p:spPr>
        <p:txBody>
          <a:bodyPr/>
          <a:lstStyle/>
          <a:p>
            <a:r>
              <a:rPr lang="ru-RU" dirty="0" smtClean="0"/>
              <a:t>  не опаздывать на занятия </a:t>
            </a:r>
          </a:p>
          <a:p>
            <a:r>
              <a:rPr lang="ru-RU" dirty="0" smtClean="0"/>
              <a:t>  пересаживаться по большому и малому кругу</a:t>
            </a:r>
          </a:p>
          <a:p>
            <a:r>
              <a:rPr lang="ru-RU" dirty="0" smtClean="0"/>
              <a:t>  убирать свое рабочее место</a:t>
            </a:r>
          </a:p>
          <a:p>
            <a:r>
              <a:rPr lang="ru-RU" dirty="0"/>
              <a:t>о</a:t>
            </a:r>
            <a:r>
              <a:rPr lang="ru-RU" dirty="0" smtClean="0"/>
              <a:t>рганизовывать разминки по графику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3250" name="Picture 2" descr="C:\Users\zhurba.cpm\Documents\29b38f613a58af896b1e6d9f51bab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6975"/>
            <a:ext cx="1594520" cy="119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49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</a:rPr>
              <a:t>Цель программы: </a:t>
            </a:r>
            <a:r>
              <a:rPr lang="ru-RU" dirty="0" smtClean="0">
                <a:solidFill>
                  <a:srgbClr val="FF0000"/>
                </a:solidFill>
              </a:rPr>
              <a:t>содействовать </a:t>
            </a:r>
            <a:r>
              <a:rPr lang="ru-RU" dirty="0" smtClean="0"/>
              <a:t>развитию исследовательских навыков учителей  в рамках реализации подходов Исследование урока и Исследование в действии.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 </a:t>
            </a:r>
            <a:r>
              <a:rPr lang="ru-RU" dirty="0">
                <a:solidFill>
                  <a:srgbClr val="FF0000"/>
                </a:solidFill>
              </a:rPr>
              <a:t>программы: </a:t>
            </a:r>
            <a:r>
              <a:rPr lang="ru-RU" dirty="0" smtClean="0"/>
              <a:t>1) Проводить исследования собственного опыта и оценивать результаты 2)изучить стадии процессов Исследование урока и Исследование в действии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Ожидаемые </a:t>
            </a:r>
            <a:r>
              <a:rPr lang="ru-RU" dirty="0">
                <a:solidFill>
                  <a:srgbClr val="FF0000"/>
                </a:solidFill>
              </a:rPr>
              <a:t>результаты: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проводят исследования собственной практики и знакомятся с методами оценки его результатов</a:t>
            </a:r>
          </a:p>
          <a:p>
            <a:pPr algn="just"/>
            <a:r>
              <a:rPr lang="ru-RU" dirty="0" smtClean="0"/>
              <a:t>знают и понимают стадии подходов Исследование урока и Исследование в действии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3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/>
              <a:t>Содержание и структура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«Образовательная программа </a:t>
            </a:r>
            <a:r>
              <a:rPr lang="ru-RU" dirty="0" err="1" smtClean="0"/>
              <a:t>внутришкольного</a:t>
            </a:r>
            <a:r>
              <a:rPr lang="ru-RU" dirty="0" smtClean="0"/>
              <a:t> курса профессионального развития », стр. 10-11</a:t>
            </a:r>
          </a:p>
        </p:txBody>
      </p:sp>
    </p:spTree>
    <p:extLst>
      <p:ext uri="{BB962C8B-B14F-4D97-AF65-F5344CB8AC3E}">
        <p14:creationId xmlns="" xmlns:p14="http://schemas.microsoft.com/office/powerpoint/2010/main" val="35957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5715040" cy="928710"/>
          </a:xfrm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914" t="19888" r="36688" b="10663"/>
          <a:stretch>
            <a:fillRect/>
          </a:stretch>
        </p:blipFill>
        <p:spPr bwMode="auto">
          <a:xfrm>
            <a:off x="428596" y="857232"/>
            <a:ext cx="4143404" cy="56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132" y="357166"/>
            <a:ext cx="3000396" cy="192882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2132" y="2571744"/>
            <a:ext cx="3000396" cy="164307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1413" t="13672" r="22584" b="21875"/>
          <a:stretch>
            <a:fillRect/>
          </a:stretch>
        </p:blipFill>
        <p:spPr bwMode="auto">
          <a:xfrm>
            <a:off x="5429256" y="4500570"/>
            <a:ext cx="3143272" cy="203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00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28" y="404664"/>
            <a:ext cx="7418785" cy="864096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«МӘҢГІЛІК ЕЛ»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2" cy="3880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и ценности общенациональной идеи реализуется в комплексном виде через все виды учебно-воспитательной работы.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организации образовательного процесса является единство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воспитания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041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801</Words>
  <Application>Microsoft Office PowerPoint</Application>
  <PresentationFormat>Экран (4:3)</PresentationFormat>
  <Paragraphs>107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Актуальность развития исследовательских навыков учителя и проведения Исследования в действии</vt:lpstr>
      <vt:lpstr>Обзор проблем</vt:lpstr>
      <vt:lpstr>Слайд 3</vt:lpstr>
      <vt:lpstr>Несколько рекомендаций</vt:lpstr>
      <vt:lpstr>… и еще несколько правил</vt:lpstr>
      <vt:lpstr>Слайд 6</vt:lpstr>
      <vt:lpstr> Содержание и структура Программы</vt:lpstr>
      <vt:lpstr>Ресурсы</vt:lpstr>
      <vt:lpstr>ПАТРИОТИЧЕСКИЙ АКТ «МӘҢГІЛІК ЕЛ» </vt:lpstr>
      <vt:lpstr>Слайд 10</vt:lpstr>
      <vt:lpstr>Ценности казахстанского общества и Ценности образования  </vt:lpstr>
      <vt:lpstr>Механизм реализации идеи Ожидаемый результат</vt:lpstr>
      <vt:lpstr>Слайд 13</vt:lpstr>
      <vt:lpstr>Исследование урока</vt:lpstr>
      <vt:lpstr>Рефлексия «Ресторан»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день</dc:title>
  <dc:creator>Журба Лилия Витальевна</dc:creator>
  <cp:lastModifiedBy>user</cp:lastModifiedBy>
  <cp:revision>77</cp:revision>
  <dcterms:created xsi:type="dcterms:W3CDTF">2017-09-18T10:56:21Z</dcterms:created>
  <dcterms:modified xsi:type="dcterms:W3CDTF">2018-11-07T08:57:36Z</dcterms:modified>
</cp:coreProperties>
</file>