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62" r:id="rId2"/>
    <p:sldId id="281" r:id="rId3"/>
    <p:sldId id="285" r:id="rId4"/>
    <p:sldId id="284" r:id="rId5"/>
    <p:sldId id="288" r:id="rId6"/>
    <p:sldId id="287" r:id="rId7"/>
    <p:sldId id="267" r:id="rId8"/>
    <p:sldId id="283" r:id="rId9"/>
    <p:sldId id="282" r:id="rId10"/>
    <p:sldId id="273" r:id="rId11"/>
    <p:sldId id="279" r:id="rId12"/>
    <p:sldId id="286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DE7AF-3807-4695-9069-EDD7C97AF707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7B774-9158-4C89-9821-55F35CEBC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637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7B774-9158-4C89-9821-55F35CEBC23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00D7-24BC-4105-964F-A450A3962BEA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7AA9-BB1E-46EC-B009-7821D7398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00D7-24BC-4105-964F-A450A3962BEA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7AA9-BB1E-46EC-B009-7821D7398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00D7-24BC-4105-964F-A450A3962BEA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7AA9-BB1E-46EC-B009-7821D7398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00D7-24BC-4105-964F-A450A3962BEA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7AA9-BB1E-46EC-B009-7821D7398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00D7-24BC-4105-964F-A450A3962BEA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7AA9-BB1E-46EC-B009-7821D7398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00D7-24BC-4105-964F-A450A3962BEA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7AA9-BB1E-46EC-B009-7821D7398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00D7-24BC-4105-964F-A450A3962BEA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7AA9-BB1E-46EC-B009-7821D7398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00D7-24BC-4105-964F-A450A3962BEA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7AA9-BB1E-46EC-B009-7821D7398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00D7-24BC-4105-964F-A450A3962BEA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7AA9-BB1E-46EC-B009-7821D7398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00D7-24BC-4105-964F-A450A3962BEA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7AA9-BB1E-46EC-B009-7821D7398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00D7-24BC-4105-964F-A450A3962BEA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3B7AA9-BB1E-46EC-B009-7821D7398A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8B00D7-24BC-4105-964F-A450A3962BEA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3B7AA9-BB1E-46EC-B009-7821D7398A4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488832" cy="216024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80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Содержимое 3" descr="Улыбнитесь)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8280919" cy="599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19256" cy="2016224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Когда ты улыбаешься, работают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17 мышц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а когда смеешься, работает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15 мышц больше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добавляются мышцы живота и горла.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ртинка 30 из 5459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92896"/>
            <a:ext cx="415617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33 из 2085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92896"/>
            <a:ext cx="396044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latin typeface="Monotype Corsiva" pitchFamily="66" charset="0"/>
              </a:rPr>
              <a:t>Советы </a:t>
            </a:r>
            <a:r>
              <a:rPr lang="ru-RU" sz="4400" b="1" i="1" dirty="0" smtClean="0">
                <a:latin typeface="Monotype Corsiva" pitchFamily="66" charset="0"/>
              </a:rPr>
              <a:t> для 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smtClean="0">
                <a:latin typeface="Monotype Corsiva" pitchFamily="66" charset="0"/>
              </a:rPr>
              <a:t>укрепления мышц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4032448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Делай утреннюю зарядку</a:t>
            </a:r>
          </a:p>
          <a:p>
            <a:pPr lvl="0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 питайся</a:t>
            </a:r>
          </a:p>
          <a:p>
            <a:pPr lvl="0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Занимайся спортом</a:t>
            </a:r>
          </a:p>
          <a:p>
            <a:pPr lvl="0" algn="just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Дома, в школе, на улице чаще улыбайся родителям, учителям, друзьям.</a:t>
            </a:r>
          </a:p>
          <a:p>
            <a:pPr>
              <a:buNone/>
            </a:pPr>
            <a:endParaRPr lang="ru-RU" sz="2800" dirty="0">
              <a:latin typeface="+mj-lt"/>
            </a:endParaRPr>
          </a:p>
        </p:txBody>
      </p:sp>
      <p:pic>
        <p:nvPicPr>
          <p:cNvPr id="4" name="Picture 2" descr="http://img0.liveinternet.ru/images/attach/c/4/81/858/81858282_3649429_23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913346" cy="29490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cs11341.userapi.com/u7124049/150730634/x_148fdc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663026"/>
            <a:ext cx="3816424" cy="28623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Игра «Крестики- нолики»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40324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/>
              <a:t>Х  -  да,  О – нет</a:t>
            </a:r>
          </a:p>
          <a:p>
            <a:pPr algn="ctr"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87624" y="1628800"/>
          <a:ext cx="6624736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511"/>
                <a:gridCol w="4948225"/>
              </a:tblGrid>
              <a:tr h="9093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Х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093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Х</a:t>
                      </a:r>
                    </a:p>
                  </a:txBody>
                  <a:tcPr/>
                </a:tc>
              </a:tr>
              <a:tr h="9093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093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Х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093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урок!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ozgsch2.edumsko.ru/images/users-files/ozgsch2/afggnl3aaj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4342656" cy="432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5144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sz="5400" b="1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Как мы улыбаемся?»</a:t>
            </a:r>
            <a:br>
              <a:rPr lang="ru-RU" sz="5400" b="1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/>
          </a:p>
        </p:txBody>
      </p:sp>
      <p:pic>
        <p:nvPicPr>
          <p:cNvPr id="4" name="Содержимое 3" descr="Картинка 1 из 753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47" y="1935163"/>
            <a:ext cx="618230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8064896" cy="1728192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ключевое слово</a:t>
            </a:r>
            <a:endParaRPr lang="ru-RU" sz="8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2968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828092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</a:t>
            </a:r>
            <a:endParaRPr lang="ru-RU" dirty="0"/>
          </a:p>
        </p:txBody>
      </p:sp>
      <p:pic>
        <p:nvPicPr>
          <p:cNvPr id="4" name="Рисунок 3" descr="http://im3-tub-ru.yandex.net/i?id=95957761-40-7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0"/>
            <a:ext cx="2339752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узнаешь, как мы улыбаемся, что такое мышцы, как они работают</a:t>
            </a:r>
          </a:p>
          <a:p>
            <a:pPr algn="just"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будешь учиться проводить наблюдение  по плану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91264" cy="2592288"/>
          </a:xfrm>
        </p:spPr>
        <p:txBody>
          <a:bodyPr>
            <a:noAutofit/>
          </a:bodyPr>
          <a:lstStyle/>
          <a:p>
            <a:pPr algn="r"/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180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Анатомия -  это наука  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о строении тела человека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Picture 2" descr="http://cs11380.userapi.com/u3403715/-14/x_b85161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4673874" cy="31184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-fotki.yandex.ru/get/4423/96872412.6/0_cc3dc_9ba78668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56992"/>
            <a:ext cx="4536504" cy="31343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91264" cy="6264696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7" name="Picture 2" descr="http://xn--80aaeshy0baf.xn--p1ai/images/skelet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4" y="188640"/>
            <a:ext cx="5034910" cy="6048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92080" y="260648"/>
            <a:ext cx="36724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Мышцы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или мускулы (от лат.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musculus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— маленькая мышка)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органы тела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человека. Мышцы отличаются друг от друга размером, формой, массой и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силой. Мышцы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помогают нам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двигаться, говорить, дышать, видеть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теле человека 640 мышц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/>
              <a:t> </a:t>
            </a:r>
            <a:endParaRPr lang="ru-RU" sz="8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Опустите левую руку вниз, расслабьте мышцы.</a:t>
            </a:r>
          </a:p>
          <a:p>
            <a:pPr algn="just"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Кистью правой руки обхватите мышцы в области плеча (бицепс)</a:t>
            </a:r>
          </a:p>
          <a:p>
            <a:pPr algn="just"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Напрягите левую руку в локте</a:t>
            </a:r>
          </a:p>
          <a:p>
            <a:pPr algn="just"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Разогните руку.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32656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Исследовательская работа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Наблюдение по плану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/>
              <a:t> </a:t>
            </a:r>
            <a:endParaRPr lang="ru-RU" sz="8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мышц заключается в их</a:t>
            </a:r>
          </a:p>
          <a:p>
            <a:pPr algn="just">
              <a:buNone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сокращении и расслаблении. Есть</a:t>
            </a:r>
          </a:p>
          <a:p>
            <a:pPr algn="just">
              <a:buNone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мышца-сгибатель, и мышца</a:t>
            </a:r>
          </a:p>
          <a:p>
            <a:pPr algn="just">
              <a:buNone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разгибатель. Когда одна работает,</a:t>
            </a:r>
          </a:p>
          <a:p>
            <a:pPr algn="just">
              <a:buNone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другая –расслабляется.</a:t>
            </a:r>
          </a:p>
          <a:p>
            <a:pPr algn="just"/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32656"/>
            <a:ext cx="5832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Вывод: </a:t>
            </a:r>
            <a:endParaRPr lang="ru-RU" sz="5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/>
              <a:t> </a:t>
            </a:r>
            <a:r>
              <a:rPr lang="ru-RU" sz="6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Упражнение </a:t>
            </a:r>
            <a:r>
              <a:rPr lang="ru-RU" sz="6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«Зеркало»</a:t>
            </a:r>
            <a:endParaRPr lang="ru-RU" sz="60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4" name="Содержимое 3" descr="Картинка 46 из 5322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6285" y="1935163"/>
            <a:ext cx="459142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584</TotalTime>
  <Words>226</Words>
  <Application>Microsoft Office PowerPoint</Application>
  <PresentationFormat>Экран (4:3)</PresentationFormat>
  <Paragraphs>55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«Как мы улыбаемся?» </vt:lpstr>
      <vt:lpstr>ключевое слово</vt:lpstr>
      <vt:lpstr>                                         </vt:lpstr>
      <vt:lpstr>Слайд 5</vt:lpstr>
      <vt:lpstr>Слайд 6</vt:lpstr>
      <vt:lpstr> </vt:lpstr>
      <vt:lpstr> </vt:lpstr>
      <vt:lpstr> Упражнение «Зеркало»</vt:lpstr>
      <vt:lpstr>         Когда ты улыбаешься, работают 17 мышц, а когда смеешься, работает на 15 мышц больше: добавляются мышцы живота и горла.</vt:lpstr>
      <vt:lpstr>Советы  для  укрепления мышц</vt:lpstr>
      <vt:lpstr>Игра «Крестики- нолики»</vt:lpstr>
      <vt:lpstr>Спасибо за урок!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userXP</cp:lastModifiedBy>
  <cp:revision>46</cp:revision>
  <dcterms:created xsi:type="dcterms:W3CDTF">2011-12-18T11:40:06Z</dcterms:created>
  <dcterms:modified xsi:type="dcterms:W3CDTF">2018-11-14T04:43:05Z</dcterms:modified>
</cp:coreProperties>
</file>