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2" r:id="rId5"/>
    <p:sldMasterId id="2147483796" r:id="rId6"/>
    <p:sldMasterId id="2147483854" r:id="rId7"/>
  </p:sldMasterIdLst>
  <p:notesMasterIdLst>
    <p:notesMasterId r:id="rId35"/>
  </p:notesMasterIdLst>
  <p:sldIdLst>
    <p:sldId id="359" r:id="rId8"/>
    <p:sldId id="360" r:id="rId9"/>
    <p:sldId id="385" r:id="rId10"/>
    <p:sldId id="367" r:id="rId11"/>
    <p:sldId id="259" r:id="rId12"/>
    <p:sldId id="507" r:id="rId13"/>
    <p:sldId id="262" r:id="rId14"/>
    <p:sldId id="480" r:id="rId15"/>
    <p:sldId id="508" r:id="rId16"/>
    <p:sldId id="485" r:id="rId17"/>
    <p:sldId id="511" r:id="rId18"/>
    <p:sldId id="488" r:id="rId19"/>
    <p:sldId id="514" r:id="rId20"/>
    <p:sldId id="515" r:id="rId21"/>
    <p:sldId id="494" r:id="rId22"/>
    <p:sldId id="445" r:id="rId23"/>
    <p:sldId id="516" r:id="rId24"/>
    <p:sldId id="521" r:id="rId25"/>
    <p:sldId id="457" r:id="rId26"/>
    <p:sldId id="524" r:id="rId27"/>
    <p:sldId id="534" r:id="rId28"/>
    <p:sldId id="535" r:id="rId29"/>
    <p:sldId id="536" r:id="rId30"/>
    <p:sldId id="537" r:id="rId31"/>
    <p:sldId id="538" r:id="rId32"/>
    <p:sldId id="349" r:id="rId33"/>
    <p:sldId id="369"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9" autoAdjust="0"/>
    <p:restoredTop sz="90953" autoAdjust="0"/>
  </p:normalViewPr>
  <p:slideViewPr>
    <p:cSldViewPr snapToGrid="0">
      <p:cViewPr>
        <p:scale>
          <a:sx n="66" d="100"/>
          <a:sy n="66" d="100"/>
        </p:scale>
        <p:origin x="102"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034CF-D116-4682-A013-EAB72E66694E}" type="doc">
      <dgm:prSet loTypeId="urn:microsoft.com/office/officeart/2005/8/layout/hierarchy3" loCatId="list" qsTypeId="urn:microsoft.com/office/officeart/2005/8/quickstyle/simple3" qsCatId="simple" csTypeId="urn:microsoft.com/office/officeart/2005/8/colors/accent2_5" csCatId="accent2" phldr="1"/>
      <dgm:spPr/>
      <dgm:t>
        <a:bodyPr/>
        <a:lstStyle/>
        <a:p>
          <a:endParaRPr lang="ru-RU"/>
        </a:p>
      </dgm:t>
    </dgm:pt>
    <dgm:pt modelId="{C20F6664-6901-49B0-8284-7D8915004EBF}">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ru-RU" sz="2400" b="1" dirty="0" smtClean="0">
              <a:solidFill>
                <a:srgbClr val="002060"/>
              </a:solidFill>
              <a:latin typeface="Times New Roman" pitchFamily="18" charset="0"/>
              <a:cs typeface="Times New Roman" pitchFamily="18" charset="0"/>
            </a:rPr>
            <a:t>Задания закрытого типа</a:t>
          </a:r>
        </a:p>
        <a:p>
          <a:endParaRPr lang="ru-RU" sz="2400" b="1" dirty="0">
            <a:solidFill>
              <a:srgbClr val="002060"/>
            </a:solidFill>
            <a:latin typeface="Times New Roman" pitchFamily="18" charset="0"/>
            <a:cs typeface="Times New Roman" pitchFamily="18" charset="0"/>
          </a:endParaRPr>
        </a:p>
      </dgm:t>
    </dgm:pt>
    <dgm:pt modelId="{69D89FD9-A687-4D1C-81A8-416E0330D2AC}" type="parTrans" cxnId="{7B6F35D2-6035-432D-BFCA-AD85C9B103CD}">
      <dgm:prSet/>
      <dgm:spPr/>
      <dgm:t>
        <a:bodyPr/>
        <a:lstStyle/>
        <a:p>
          <a:endParaRPr lang="ru-RU">
            <a:solidFill>
              <a:schemeClr val="accent5"/>
            </a:solidFill>
          </a:endParaRPr>
        </a:p>
      </dgm:t>
    </dgm:pt>
    <dgm:pt modelId="{E3EC66C1-D75A-42B0-8746-5D9DAC263552}" type="sibTrans" cxnId="{7B6F35D2-6035-432D-BFCA-AD85C9B103CD}">
      <dgm:prSet/>
      <dgm:spPr/>
      <dgm:t>
        <a:bodyPr/>
        <a:lstStyle/>
        <a:p>
          <a:endParaRPr lang="ru-RU">
            <a:solidFill>
              <a:schemeClr val="accent5"/>
            </a:solidFill>
          </a:endParaRPr>
        </a:p>
      </dgm:t>
    </dgm:pt>
    <dgm:pt modelId="{F4878FD9-9E75-41BA-B33F-5FA746B41970}">
      <dgm:prSet phldrT="[Текст]" custT="1">
        <dgm:style>
          <a:lnRef idx="2">
            <a:schemeClr val="accent5"/>
          </a:lnRef>
          <a:fillRef idx="1">
            <a:schemeClr val="lt1"/>
          </a:fillRef>
          <a:effectRef idx="0">
            <a:schemeClr val="accent5"/>
          </a:effectRef>
          <a:fontRef idx="minor">
            <a:schemeClr val="dk1"/>
          </a:fontRef>
        </dgm:style>
      </dgm:prSet>
      <dgm:spPr/>
      <dgm:t>
        <a:bodyPr/>
        <a:lstStyle/>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С выбором одного правильного ответа</a:t>
          </a:r>
        </a:p>
        <a:p>
          <a:endParaRPr lang="ru-RU" sz="2400" dirty="0">
            <a:solidFill>
              <a:srgbClr val="002060"/>
            </a:solidFill>
          </a:endParaRPr>
        </a:p>
      </dgm:t>
    </dgm:pt>
    <dgm:pt modelId="{73E2A92D-34A9-4EB9-AB5D-0471F96FAFBB}" type="parTrans" cxnId="{08DBBF23-8EA6-4BD3-8B3B-62E9A7EBD9CC}">
      <dgm:prSet>
        <dgm:style>
          <a:lnRef idx="1">
            <a:schemeClr val="accent5"/>
          </a:lnRef>
          <a:fillRef idx="0">
            <a:schemeClr val="accent5"/>
          </a:fillRef>
          <a:effectRef idx="0">
            <a:schemeClr val="accent5"/>
          </a:effectRef>
          <a:fontRef idx="minor">
            <a:schemeClr val="tx1"/>
          </a:fontRef>
        </dgm:style>
      </dgm:prSet>
      <dgm:spPr/>
      <dgm:t>
        <a:bodyPr/>
        <a:lstStyle/>
        <a:p>
          <a:endParaRPr lang="ru-RU">
            <a:solidFill>
              <a:schemeClr val="accent5"/>
            </a:solidFill>
          </a:endParaRPr>
        </a:p>
      </dgm:t>
    </dgm:pt>
    <dgm:pt modelId="{FD291AE6-D117-4220-AE0F-3296CC1DFDD2}" type="sibTrans" cxnId="{08DBBF23-8EA6-4BD3-8B3B-62E9A7EBD9CC}">
      <dgm:prSet/>
      <dgm:spPr/>
      <dgm:t>
        <a:bodyPr/>
        <a:lstStyle/>
        <a:p>
          <a:endParaRPr lang="ru-RU">
            <a:solidFill>
              <a:schemeClr val="accent5"/>
            </a:solidFill>
          </a:endParaRPr>
        </a:p>
      </dgm:t>
    </dgm:pt>
    <dgm:pt modelId="{0F342DB6-B084-4903-BF91-C4BE3F6532EB}">
      <dgm:prSet phldrT="[Текст]" custT="1">
        <dgm:style>
          <a:lnRef idx="2">
            <a:schemeClr val="accent5"/>
          </a:lnRef>
          <a:fillRef idx="1">
            <a:schemeClr val="lt1"/>
          </a:fillRef>
          <a:effectRef idx="0">
            <a:schemeClr val="accent5"/>
          </a:effectRef>
          <a:fontRef idx="minor">
            <a:schemeClr val="dk1"/>
          </a:fontRef>
        </dgm:style>
      </dgm:prSet>
      <dgm:spPr/>
      <dgm:t>
        <a:bodyPr/>
        <a:lstStyle/>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С выбором нескольких правильных ответов</a:t>
          </a:r>
        </a:p>
        <a:p>
          <a:endParaRPr lang="ru-RU" sz="2400" dirty="0">
            <a:solidFill>
              <a:srgbClr val="002060"/>
            </a:solidFill>
          </a:endParaRPr>
        </a:p>
      </dgm:t>
    </dgm:pt>
    <dgm:pt modelId="{77716305-A710-45A2-B387-3DD4619D49BF}" type="parTrans" cxnId="{399FE101-664B-41E5-8A64-061A64E8AAFC}">
      <dgm:prSet>
        <dgm:style>
          <a:lnRef idx="1">
            <a:schemeClr val="accent5"/>
          </a:lnRef>
          <a:fillRef idx="0">
            <a:schemeClr val="accent5"/>
          </a:fillRef>
          <a:effectRef idx="0">
            <a:schemeClr val="accent5"/>
          </a:effectRef>
          <a:fontRef idx="minor">
            <a:schemeClr val="tx1"/>
          </a:fontRef>
        </dgm:style>
      </dgm:prSet>
      <dgm:spPr/>
      <dgm:t>
        <a:bodyPr/>
        <a:lstStyle/>
        <a:p>
          <a:endParaRPr lang="ru-RU">
            <a:solidFill>
              <a:schemeClr val="accent5"/>
            </a:solidFill>
          </a:endParaRPr>
        </a:p>
      </dgm:t>
    </dgm:pt>
    <dgm:pt modelId="{405FA220-CA74-4F70-919A-9518CB87B9CD}" type="sibTrans" cxnId="{399FE101-664B-41E5-8A64-061A64E8AAFC}">
      <dgm:prSet/>
      <dgm:spPr/>
      <dgm:t>
        <a:bodyPr/>
        <a:lstStyle/>
        <a:p>
          <a:endParaRPr lang="ru-RU">
            <a:solidFill>
              <a:schemeClr val="accent5"/>
            </a:solidFill>
          </a:endParaRPr>
        </a:p>
      </dgm:t>
    </dgm:pt>
    <dgm:pt modelId="{1AA55FE0-E3BF-4F1A-9832-E9BA72EE2596}">
      <dgm:prSet phldrT="[Текст]" custT="1">
        <dgm:style>
          <a:lnRef idx="2">
            <a:schemeClr val="accent5"/>
          </a:lnRef>
          <a:fillRef idx="1">
            <a:schemeClr val="lt1"/>
          </a:fillRef>
          <a:effectRef idx="0">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kk-KZ" sz="2400" b="1" dirty="0" smtClean="0">
            <a:solidFill>
              <a:schemeClr val="accent5"/>
            </a:solidFill>
            <a:latin typeface="Times New Roman" panose="02020603050405020304" pitchFamily="18" charset="0"/>
            <a:cs typeface="Times New Roman" panose="02020603050405020304" pitchFamily="18" charset="0"/>
          </a:endParaRPr>
        </a:p>
        <a:p>
          <a:r>
            <a:rPr lang="ru-RU" sz="2400" b="1" dirty="0" smtClean="0">
              <a:solidFill>
                <a:srgbClr val="002060"/>
              </a:solidFill>
              <a:latin typeface="Times New Roman" pitchFamily="18" charset="0"/>
              <a:cs typeface="Times New Roman" pitchFamily="18" charset="0"/>
            </a:rPr>
            <a:t>Задания открытого типа</a:t>
          </a:r>
        </a:p>
        <a:p>
          <a:pPr defTabSz="1289050">
            <a:lnSpc>
              <a:spcPct val="90000"/>
            </a:lnSpc>
            <a:spcBef>
              <a:spcPct val="0"/>
            </a:spcBef>
            <a:spcAft>
              <a:spcPct val="35000"/>
            </a:spcAft>
          </a:pPr>
          <a:endParaRPr lang="ru-RU" sz="1900" dirty="0">
            <a:solidFill>
              <a:schemeClr val="accent5"/>
            </a:solidFill>
          </a:endParaRPr>
        </a:p>
      </dgm:t>
    </dgm:pt>
    <dgm:pt modelId="{91F36DEC-A19E-4594-BF65-846D3B5E2C15}" type="parTrans" cxnId="{427165E5-6BB8-4F19-9CD9-6CAFAE006C57}">
      <dgm:prSet/>
      <dgm:spPr/>
      <dgm:t>
        <a:bodyPr/>
        <a:lstStyle/>
        <a:p>
          <a:endParaRPr lang="ru-RU">
            <a:solidFill>
              <a:schemeClr val="accent5"/>
            </a:solidFill>
          </a:endParaRPr>
        </a:p>
      </dgm:t>
    </dgm:pt>
    <dgm:pt modelId="{710F1422-A81F-4C5F-A2CB-77233245D054}" type="sibTrans" cxnId="{427165E5-6BB8-4F19-9CD9-6CAFAE006C57}">
      <dgm:prSet/>
      <dgm:spPr/>
      <dgm:t>
        <a:bodyPr/>
        <a:lstStyle/>
        <a:p>
          <a:endParaRPr lang="ru-RU">
            <a:solidFill>
              <a:schemeClr val="accent5"/>
            </a:solidFill>
          </a:endParaRPr>
        </a:p>
      </dgm:t>
    </dgm:pt>
    <dgm:pt modelId="{39EA472D-E740-4226-A10E-11A2745FB23E}">
      <dgm:prSet custT="1">
        <dgm:style>
          <a:lnRef idx="2">
            <a:schemeClr val="accent5"/>
          </a:lnRef>
          <a:fillRef idx="1">
            <a:schemeClr val="lt1"/>
          </a:fillRef>
          <a:effectRef idx="0">
            <a:schemeClr val="accent5"/>
          </a:effectRef>
          <a:fontRef idx="minor">
            <a:schemeClr val="dk1"/>
          </a:fontRef>
        </dgm:style>
      </dgm:prSet>
      <dgm:spPr/>
      <dgm:t>
        <a:bodyPr/>
        <a:lstStyle/>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На установление соответствия</a:t>
          </a:r>
        </a:p>
        <a:p>
          <a:endParaRPr lang="ru-RU" sz="2400" dirty="0">
            <a:solidFill>
              <a:srgbClr val="002060"/>
            </a:solidFill>
            <a:latin typeface="Times New Roman" panose="02020603050405020304" pitchFamily="18" charset="0"/>
            <a:cs typeface="Times New Roman" panose="02020603050405020304" pitchFamily="18" charset="0"/>
          </a:endParaRPr>
        </a:p>
      </dgm:t>
    </dgm:pt>
    <dgm:pt modelId="{55A5985D-2D20-4ABD-B1BD-742E6C591BF0}" type="parTrans" cxnId="{BDD4E21B-06B9-4FD2-9378-A00450B16104}">
      <dgm:prSet>
        <dgm:style>
          <a:lnRef idx="1">
            <a:schemeClr val="accent5"/>
          </a:lnRef>
          <a:fillRef idx="0">
            <a:schemeClr val="accent5"/>
          </a:fillRef>
          <a:effectRef idx="0">
            <a:schemeClr val="accent5"/>
          </a:effectRef>
          <a:fontRef idx="minor">
            <a:schemeClr val="tx1"/>
          </a:fontRef>
        </dgm:style>
      </dgm:prSet>
      <dgm:spPr/>
      <dgm:t>
        <a:bodyPr/>
        <a:lstStyle/>
        <a:p>
          <a:endParaRPr lang="ru-RU">
            <a:solidFill>
              <a:schemeClr val="accent5"/>
            </a:solidFill>
          </a:endParaRPr>
        </a:p>
      </dgm:t>
    </dgm:pt>
    <dgm:pt modelId="{127D89BF-0CE5-430E-A588-46AC769B85C1}" type="sibTrans" cxnId="{BDD4E21B-06B9-4FD2-9378-A00450B16104}">
      <dgm:prSet/>
      <dgm:spPr/>
      <dgm:t>
        <a:bodyPr/>
        <a:lstStyle/>
        <a:p>
          <a:endParaRPr lang="ru-RU">
            <a:solidFill>
              <a:schemeClr val="accent5"/>
            </a:solidFill>
          </a:endParaRPr>
        </a:p>
      </dgm:t>
    </dgm:pt>
    <dgm:pt modelId="{AA1D35B0-78D2-497A-9384-34F4084AAA9C}">
      <dgm:prSet custT="1">
        <dgm:style>
          <a:lnRef idx="2">
            <a:schemeClr val="accent5"/>
          </a:lnRef>
          <a:fillRef idx="1">
            <a:schemeClr val="lt1"/>
          </a:fillRef>
          <a:effectRef idx="0">
            <a:schemeClr val="accent5"/>
          </a:effectRef>
          <a:fontRef idx="minor">
            <a:schemeClr val="dk1"/>
          </a:fontRef>
        </dgm:style>
      </dgm:prSet>
      <dgm:spPr/>
      <dgm:t>
        <a:bodyPr/>
        <a:lstStyle/>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На установление последовательности</a:t>
          </a:r>
        </a:p>
        <a:p>
          <a:endParaRPr lang="ru-RU" sz="2400" dirty="0">
            <a:solidFill>
              <a:srgbClr val="002060"/>
            </a:solidFill>
            <a:latin typeface="Times New Roman" panose="02020603050405020304" pitchFamily="18" charset="0"/>
            <a:cs typeface="Times New Roman" panose="02020603050405020304" pitchFamily="18" charset="0"/>
          </a:endParaRPr>
        </a:p>
      </dgm:t>
    </dgm:pt>
    <dgm:pt modelId="{1ABB22B1-F6C0-4D1F-A186-9D8DA36A4635}" type="parTrans" cxnId="{558A6A51-05CD-4330-87D4-91E3167E1CEA}">
      <dgm:prSet>
        <dgm:style>
          <a:lnRef idx="1">
            <a:schemeClr val="accent5"/>
          </a:lnRef>
          <a:fillRef idx="0">
            <a:schemeClr val="accent5"/>
          </a:fillRef>
          <a:effectRef idx="0">
            <a:schemeClr val="accent5"/>
          </a:effectRef>
          <a:fontRef idx="minor">
            <a:schemeClr val="tx1"/>
          </a:fontRef>
        </dgm:style>
      </dgm:prSet>
      <dgm:spPr/>
      <dgm:t>
        <a:bodyPr/>
        <a:lstStyle/>
        <a:p>
          <a:endParaRPr lang="ru-RU">
            <a:solidFill>
              <a:schemeClr val="accent5"/>
            </a:solidFill>
          </a:endParaRPr>
        </a:p>
      </dgm:t>
    </dgm:pt>
    <dgm:pt modelId="{DD9CAF81-B7FC-47D0-8B18-40DAFC45CEC4}" type="sibTrans" cxnId="{558A6A51-05CD-4330-87D4-91E3167E1CEA}">
      <dgm:prSet/>
      <dgm:spPr/>
      <dgm:t>
        <a:bodyPr/>
        <a:lstStyle/>
        <a:p>
          <a:endParaRPr lang="ru-RU">
            <a:solidFill>
              <a:schemeClr val="accent5"/>
            </a:solidFill>
          </a:endParaRPr>
        </a:p>
      </dgm:t>
    </dgm:pt>
    <dgm:pt modelId="{E90D4AF9-DCF1-4771-82E4-5EC8605787BB}">
      <dgm:prSet custT="1">
        <dgm:style>
          <a:lnRef idx="2">
            <a:schemeClr val="accent5"/>
          </a:lnRef>
          <a:fillRef idx="1">
            <a:schemeClr val="lt1"/>
          </a:fillRef>
          <a:effectRef idx="0">
            <a:schemeClr val="accent5"/>
          </a:effectRef>
          <a:fontRef idx="minor">
            <a:schemeClr val="dk1"/>
          </a:fontRef>
        </dgm:style>
      </dgm:prSet>
      <dgm:spPr/>
      <dgm:t>
        <a:bodyPr/>
        <a:lstStyle/>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Требующие краткого ответа</a:t>
          </a:r>
        </a:p>
        <a:p>
          <a:endParaRPr lang="ru-RU" sz="2400" dirty="0">
            <a:solidFill>
              <a:srgbClr val="002060"/>
            </a:solidFill>
            <a:latin typeface="Times New Roman" panose="02020603050405020304" pitchFamily="18" charset="0"/>
            <a:cs typeface="Times New Roman" panose="02020603050405020304" pitchFamily="18" charset="0"/>
          </a:endParaRPr>
        </a:p>
      </dgm:t>
    </dgm:pt>
    <dgm:pt modelId="{C696CE97-F60F-4DDC-9CBD-94D31D3B6C76}" type="parTrans" cxnId="{A756FA47-2FA8-4629-A0D3-0EC9797CB42B}">
      <dgm:prSet>
        <dgm:style>
          <a:lnRef idx="1">
            <a:schemeClr val="accent5"/>
          </a:lnRef>
          <a:fillRef idx="0">
            <a:schemeClr val="accent5"/>
          </a:fillRef>
          <a:effectRef idx="0">
            <a:schemeClr val="accent5"/>
          </a:effectRef>
          <a:fontRef idx="minor">
            <a:schemeClr val="tx1"/>
          </a:fontRef>
        </dgm:style>
      </dgm:prSet>
      <dgm:spPr/>
      <dgm:t>
        <a:bodyPr/>
        <a:lstStyle/>
        <a:p>
          <a:endParaRPr lang="ru-RU">
            <a:solidFill>
              <a:schemeClr val="accent5"/>
            </a:solidFill>
          </a:endParaRPr>
        </a:p>
      </dgm:t>
    </dgm:pt>
    <dgm:pt modelId="{5E2254C0-3605-4DB8-9B46-D6900081BF46}" type="sibTrans" cxnId="{A756FA47-2FA8-4629-A0D3-0EC9797CB42B}">
      <dgm:prSet/>
      <dgm:spPr/>
      <dgm:t>
        <a:bodyPr/>
        <a:lstStyle/>
        <a:p>
          <a:endParaRPr lang="ru-RU">
            <a:solidFill>
              <a:schemeClr val="accent5"/>
            </a:solidFill>
          </a:endParaRPr>
        </a:p>
      </dgm:t>
    </dgm:pt>
    <dgm:pt modelId="{A50C34D2-CDD2-43E0-A4A1-F5F8B5062823}">
      <dgm:prSet custT="1">
        <dgm:style>
          <a:lnRef idx="2">
            <a:schemeClr val="accent5"/>
          </a:lnRef>
          <a:fillRef idx="1">
            <a:schemeClr val="lt1"/>
          </a:fillRef>
          <a:effectRef idx="0">
            <a:schemeClr val="accent5"/>
          </a:effectRef>
          <a:fontRef idx="minor">
            <a:schemeClr val="dk1"/>
          </a:fontRef>
        </dgm:style>
      </dgm:prSet>
      <dgm:spPr/>
      <dgm:t>
        <a:bodyPr/>
        <a:lstStyle/>
        <a:p>
          <a:endParaRPr lang="ru-RU" sz="2400" dirty="0" smtClean="0">
            <a:solidFill>
              <a:srgbClr val="002060"/>
            </a:solidFill>
            <a:latin typeface="Times New Roman" panose="02020603050405020304" pitchFamily="18" charset="0"/>
            <a:cs typeface="Times New Roman" panose="02020603050405020304" pitchFamily="18" charset="0"/>
          </a:endParaRPr>
        </a:p>
        <a:p>
          <a:r>
            <a:rPr lang="ru-RU" sz="2400" dirty="0" smtClean="0">
              <a:solidFill>
                <a:srgbClr val="002060"/>
              </a:solidFill>
              <a:latin typeface="Times New Roman" panose="02020603050405020304" pitchFamily="18" charset="0"/>
              <a:cs typeface="Times New Roman" panose="02020603050405020304" pitchFamily="18" charset="0"/>
            </a:rPr>
            <a:t>Требующие развернутого ответа</a:t>
          </a:r>
        </a:p>
        <a:p>
          <a:endParaRPr lang="ru-RU" sz="2400" dirty="0">
            <a:solidFill>
              <a:srgbClr val="002060"/>
            </a:solidFill>
            <a:latin typeface="Times New Roman" panose="02020603050405020304" pitchFamily="18" charset="0"/>
            <a:cs typeface="Times New Roman" panose="02020603050405020304" pitchFamily="18" charset="0"/>
          </a:endParaRPr>
        </a:p>
      </dgm:t>
    </dgm:pt>
    <dgm:pt modelId="{7284B6D0-BC13-4565-B19D-0D0C3410AB20}" type="parTrans" cxnId="{672F7BB9-79D4-4346-A417-56194E45125E}">
      <dgm:prSet>
        <dgm:style>
          <a:lnRef idx="1">
            <a:schemeClr val="accent5"/>
          </a:lnRef>
          <a:fillRef idx="0">
            <a:schemeClr val="accent5"/>
          </a:fillRef>
          <a:effectRef idx="0">
            <a:schemeClr val="accent5"/>
          </a:effectRef>
          <a:fontRef idx="minor">
            <a:schemeClr val="tx1"/>
          </a:fontRef>
        </dgm:style>
      </dgm:prSet>
      <dgm:spPr/>
      <dgm:t>
        <a:bodyPr/>
        <a:lstStyle/>
        <a:p>
          <a:endParaRPr lang="ru-RU">
            <a:solidFill>
              <a:schemeClr val="accent5"/>
            </a:solidFill>
          </a:endParaRPr>
        </a:p>
      </dgm:t>
    </dgm:pt>
    <dgm:pt modelId="{A6716989-2156-4D6E-8617-89FC38D68FFE}" type="sibTrans" cxnId="{672F7BB9-79D4-4346-A417-56194E45125E}">
      <dgm:prSet/>
      <dgm:spPr/>
      <dgm:t>
        <a:bodyPr/>
        <a:lstStyle/>
        <a:p>
          <a:endParaRPr lang="ru-RU">
            <a:solidFill>
              <a:schemeClr val="accent5"/>
            </a:solidFill>
          </a:endParaRPr>
        </a:p>
      </dgm:t>
    </dgm:pt>
    <dgm:pt modelId="{E7BC0263-B2E1-412F-9DE5-D1CDE74DC5E3}" type="pres">
      <dgm:prSet presAssocID="{9E8034CF-D116-4682-A013-EAB72E66694E}" presName="diagram" presStyleCnt="0">
        <dgm:presLayoutVars>
          <dgm:chPref val="1"/>
          <dgm:dir/>
          <dgm:animOne val="branch"/>
          <dgm:animLvl val="lvl"/>
          <dgm:resizeHandles/>
        </dgm:presLayoutVars>
      </dgm:prSet>
      <dgm:spPr/>
      <dgm:t>
        <a:bodyPr/>
        <a:lstStyle/>
        <a:p>
          <a:endParaRPr lang="ru-RU"/>
        </a:p>
      </dgm:t>
    </dgm:pt>
    <dgm:pt modelId="{88A6A064-509A-447B-9985-260F1DD427C4}" type="pres">
      <dgm:prSet presAssocID="{C20F6664-6901-49B0-8284-7D8915004EBF}" presName="root" presStyleCnt="0"/>
      <dgm:spPr/>
      <dgm:t>
        <a:bodyPr/>
        <a:lstStyle/>
        <a:p>
          <a:endParaRPr lang="ru-RU"/>
        </a:p>
      </dgm:t>
    </dgm:pt>
    <dgm:pt modelId="{4B112BD1-6BB4-4FF2-A490-BFC5F86AC2AA}" type="pres">
      <dgm:prSet presAssocID="{C20F6664-6901-49B0-8284-7D8915004EBF}" presName="rootComposite" presStyleCnt="0"/>
      <dgm:spPr/>
      <dgm:t>
        <a:bodyPr/>
        <a:lstStyle/>
        <a:p>
          <a:endParaRPr lang="ru-RU"/>
        </a:p>
      </dgm:t>
    </dgm:pt>
    <dgm:pt modelId="{E6FF717D-4AC7-4C15-83F7-22AB99B2A62E}" type="pres">
      <dgm:prSet presAssocID="{C20F6664-6901-49B0-8284-7D8915004EBF}" presName="rootText" presStyleLbl="node1" presStyleIdx="0" presStyleCnt="2" custScaleX="220246" custScaleY="130130"/>
      <dgm:spPr/>
      <dgm:t>
        <a:bodyPr/>
        <a:lstStyle/>
        <a:p>
          <a:endParaRPr lang="ru-RU"/>
        </a:p>
      </dgm:t>
    </dgm:pt>
    <dgm:pt modelId="{E8620803-7DBD-4A12-B6BF-A7AB13C59C66}" type="pres">
      <dgm:prSet presAssocID="{C20F6664-6901-49B0-8284-7D8915004EBF}" presName="rootConnector" presStyleLbl="node1" presStyleIdx="0" presStyleCnt="2"/>
      <dgm:spPr/>
      <dgm:t>
        <a:bodyPr/>
        <a:lstStyle/>
        <a:p>
          <a:endParaRPr lang="ru-RU"/>
        </a:p>
      </dgm:t>
    </dgm:pt>
    <dgm:pt modelId="{675FDA85-2A50-49BC-A78A-0335CC33BBBF}" type="pres">
      <dgm:prSet presAssocID="{C20F6664-6901-49B0-8284-7D8915004EBF}" presName="childShape" presStyleCnt="0"/>
      <dgm:spPr/>
      <dgm:t>
        <a:bodyPr/>
        <a:lstStyle/>
        <a:p>
          <a:endParaRPr lang="ru-RU"/>
        </a:p>
      </dgm:t>
    </dgm:pt>
    <dgm:pt modelId="{3CD024D5-AF0B-4E61-BFA8-86D840C4F4F8}" type="pres">
      <dgm:prSet presAssocID="{73E2A92D-34A9-4EB9-AB5D-0471F96FAFBB}" presName="Name13" presStyleLbl="parChTrans1D2" presStyleIdx="0" presStyleCnt="6"/>
      <dgm:spPr/>
      <dgm:t>
        <a:bodyPr/>
        <a:lstStyle/>
        <a:p>
          <a:endParaRPr lang="ru-RU"/>
        </a:p>
      </dgm:t>
    </dgm:pt>
    <dgm:pt modelId="{857D62F4-D636-4137-8153-872FE200FD25}" type="pres">
      <dgm:prSet presAssocID="{F4878FD9-9E75-41BA-B33F-5FA746B41970}" presName="childText" presStyleLbl="bgAcc1" presStyleIdx="0" presStyleCnt="6" custScaleX="218527">
        <dgm:presLayoutVars>
          <dgm:bulletEnabled val="1"/>
        </dgm:presLayoutVars>
      </dgm:prSet>
      <dgm:spPr/>
      <dgm:t>
        <a:bodyPr/>
        <a:lstStyle/>
        <a:p>
          <a:endParaRPr lang="ru-RU"/>
        </a:p>
      </dgm:t>
    </dgm:pt>
    <dgm:pt modelId="{6209F889-24E7-4473-A36E-E05B57B03F7F}" type="pres">
      <dgm:prSet presAssocID="{77716305-A710-45A2-B387-3DD4619D49BF}" presName="Name13" presStyleLbl="parChTrans1D2" presStyleIdx="1" presStyleCnt="6"/>
      <dgm:spPr/>
      <dgm:t>
        <a:bodyPr/>
        <a:lstStyle/>
        <a:p>
          <a:endParaRPr lang="ru-RU"/>
        </a:p>
      </dgm:t>
    </dgm:pt>
    <dgm:pt modelId="{89A2D906-725E-4B4F-8D3B-D666F80DE4D7}" type="pres">
      <dgm:prSet presAssocID="{0F342DB6-B084-4903-BF91-C4BE3F6532EB}" presName="childText" presStyleLbl="bgAcc1" presStyleIdx="1" presStyleCnt="6" custScaleX="228713" custScaleY="138359">
        <dgm:presLayoutVars>
          <dgm:bulletEnabled val="1"/>
        </dgm:presLayoutVars>
      </dgm:prSet>
      <dgm:spPr/>
      <dgm:t>
        <a:bodyPr/>
        <a:lstStyle/>
        <a:p>
          <a:endParaRPr lang="ru-RU"/>
        </a:p>
      </dgm:t>
    </dgm:pt>
    <dgm:pt modelId="{6C4EF4B7-74F8-446A-8971-6DAA035A96C9}" type="pres">
      <dgm:prSet presAssocID="{55A5985D-2D20-4ABD-B1BD-742E6C591BF0}" presName="Name13" presStyleLbl="parChTrans1D2" presStyleIdx="2" presStyleCnt="6"/>
      <dgm:spPr/>
      <dgm:t>
        <a:bodyPr/>
        <a:lstStyle/>
        <a:p>
          <a:endParaRPr lang="ru-RU"/>
        </a:p>
      </dgm:t>
    </dgm:pt>
    <dgm:pt modelId="{B1ED5214-A9E5-4D14-9FE8-321FFDB13600}" type="pres">
      <dgm:prSet presAssocID="{39EA472D-E740-4226-A10E-11A2745FB23E}" presName="childText" presStyleLbl="bgAcc1" presStyleIdx="2" presStyleCnt="6" custScaleX="221720">
        <dgm:presLayoutVars>
          <dgm:bulletEnabled val="1"/>
        </dgm:presLayoutVars>
      </dgm:prSet>
      <dgm:spPr/>
      <dgm:t>
        <a:bodyPr/>
        <a:lstStyle/>
        <a:p>
          <a:endParaRPr lang="ru-RU"/>
        </a:p>
      </dgm:t>
    </dgm:pt>
    <dgm:pt modelId="{0A0E9B36-EBDB-4440-81A8-25E9DB89ACF7}" type="pres">
      <dgm:prSet presAssocID="{1ABB22B1-F6C0-4D1F-A186-9D8DA36A4635}" presName="Name13" presStyleLbl="parChTrans1D2" presStyleIdx="3" presStyleCnt="6"/>
      <dgm:spPr/>
      <dgm:t>
        <a:bodyPr/>
        <a:lstStyle/>
        <a:p>
          <a:endParaRPr lang="ru-RU"/>
        </a:p>
      </dgm:t>
    </dgm:pt>
    <dgm:pt modelId="{9EF6199F-C8CC-436B-A9BC-4429B4D05555}" type="pres">
      <dgm:prSet presAssocID="{AA1D35B0-78D2-497A-9384-34F4084AAA9C}" presName="childText" presStyleLbl="bgAcc1" presStyleIdx="3" presStyleCnt="6" custScaleX="221721">
        <dgm:presLayoutVars>
          <dgm:bulletEnabled val="1"/>
        </dgm:presLayoutVars>
      </dgm:prSet>
      <dgm:spPr/>
      <dgm:t>
        <a:bodyPr/>
        <a:lstStyle/>
        <a:p>
          <a:endParaRPr lang="ru-RU"/>
        </a:p>
      </dgm:t>
    </dgm:pt>
    <dgm:pt modelId="{39CA34F3-3630-41BD-88D2-9643484BDCAA}" type="pres">
      <dgm:prSet presAssocID="{1AA55FE0-E3BF-4F1A-9832-E9BA72EE2596}" presName="root" presStyleCnt="0"/>
      <dgm:spPr/>
      <dgm:t>
        <a:bodyPr/>
        <a:lstStyle/>
        <a:p>
          <a:endParaRPr lang="ru-RU"/>
        </a:p>
      </dgm:t>
    </dgm:pt>
    <dgm:pt modelId="{D08DB28E-DF20-4804-954E-DE4B3BE6D91F}" type="pres">
      <dgm:prSet presAssocID="{1AA55FE0-E3BF-4F1A-9832-E9BA72EE2596}" presName="rootComposite" presStyleCnt="0"/>
      <dgm:spPr/>
      <dgm:t>
        <a:bodyPr/>
        <a:lstStyle/>
        <a:p>
          <a:endParaRPr lang="ru-RU"/>
        </a:p>
      </dgm:t>
    </dgm:pt>
    <dgm:pt modelId="{47C738D4-5B3B-40B9-9E88-6CF7A9C9DF15}" type="pres">
      <dgm:prSet presAssocID="{1AA55FE0-E3BF-4F1A-9832-E9BA72EE2596}" presName="rootText" presStyleLbl="node1" presStyleIdx="1" presStyleCnt="2" custScaleX="207601" custScaleY="120079" custLinFactNeighborX="16720" custLinFactNeighborY="-958"/>
      <dgm:spPr/>
      <dgm:t>
        <a:bodyPr/>
        <a:lstStyle/>
        <a:p>
          <a:endParaRPr lang="ru-RU"/>
        </a:p>
      </dgm:t>
    </dgm:pt>
    <dgm:pt modelId="{67A18884-475F-4EBB-B406-EA6E70F55363}" type="pres">
      <dgm:prSet presAssocID="{1AA55FE0-E3BF-4F1A-9832-E9BA72EE2596}" presName="rootConnector" presStyleLbl="node1" presStyleIdx="1" presStyleCnt="2"/>
      <dgm:spPr/>
      <dgm:t>
        <a:bodyPr/>
        <a:lstStyle/>
        <a:p>
          <a:endParaRPr lang="ru-RU"/>
        </a:p>
      </dgm:t>
    </dgm:pt>
    <dgm:pt modelId="{B30E65EC-743F-4EBF-A485-97FBAFEE2287}" type="pres">
      <dgm:prSet presAssocID="{1AA55FE0-E3BF-4F1A-9832-E9BA72EE2596}" presName="childShape" presStyleCnt="0"/>
      <dgm:spPr/>
      <dgm:t>
        <a:bodyPr/>
        <a:lstStyle/>
        <a:p>
          <a:endParaRPr lang="ru-RU"/>
        </a:p>
      </dgm:t>
    </dgm:pt>
    <dgm:pt modelId="{4E04FC86-AB9E-4B11-A4A8-2C8B68783639}" type="pres">
      <dgm:prSet presAssocID="{C696CE97-F60F-4DDC-9CBD-94D31D3B6C76}" presName="Name13" presStyleLbl="parChTrans1D2" presStyleIdx="4" presStyleCnt="6"/>
      <dgm:spPr/>
      <dgm:t>
        <a:bodyPr/>
        <a:lstStyle/>
        <a:p>
          <a:endParaRPr lang="ru-RU"/>
        </a:p>
      </dgm:t>
    </dgm:pt>
    <dgm:pt modelId="{EBFB4336-648C-4B99-BBB4-3812A37389C2}" type="pres">
      <dgm:prSet presAssocID="{E90D4AF9-DCF1-4771-82E4-5EC8605787BB}" presName="childText" presStyleLbl="bgAcc1" presStyleIdx="4" presStyleCnt="6" custScaleX="240696" custLinFactNeighborX="22274" custLinFactNeighborY="-10662">
        <dgm:presLayoutVars>
          <dgm:bulletEnabled val="1"/>
        </dgm:presLayoutVars>
      </dgm:prSet>
      <dgm:spPr/>
      <dgm:t>
        <a:bodyPr/>
        <a:lstStyle/>
        <a:p>
          <a:endParaRPr lang="ru-RU"/>
        </a:p>
      </dgm:t>
    </dgm:pt>
    <dgm:pt modelId="{A674D51E-1701-46D4-84CC-24450BD2712F}" type="pres">
      <dgm:prSet presAssocID="{7284B6D0-BC13-4565-B19D-0D0C3410AB20}" presName="Name13" presStyleLbl="parChTrans1D2" presStyleIdx="5" presStyleCnt="6"/>
      <dgm:spPr/>
      <dgm:t>
        <a:bodyPr/>
        <a:lstStyle/>
        <a:p>
          <a:endParaRPr lang="ru-RU"/>
        </a:p>
      </dgm:t>
    </dgm:pt>
    <dgm:pt modelId="{B4458450-C949-4D2D-BB09-7F8BB5690248}" type="pres">
      <dgm:prSet presAssocID="{A50C34D2-CDD2-43E0-A4A1-F5F8B5062823}" presName="childText" presStyleLbl="bgAcc1" presStyleIdx="5" presStyleCnt="6" custScaleX="229113" custLinFactNeighborX="40804" custLinFactNeighborY="1054">
        <dgm:presLayoutVars>
          <dgm:bulletEnabled val="1"/>
        </dgm:presLayoutVars>
      </dgm:prSet>
      <dgm:spPr/>
      <dgm:t>
        <a:bodyPr/>
        <a:lstStyle/>
        <a:p>
          <a:endParaRPr lang="ru-RU"/>
        </a:p>
      </dgm:t>
    </dgm:pt>
  </dgm:ptLst>
  <dgm:cxnLst>
    <dgm:cxn modelId="{7FBFE9E0-4144-4252-95BC-0C655CE42794}" type="presOf" srcId="{A50C34D2-CDD2-43E0-A4A1-F5F8B5062823}" destId="{B4458450-C949-4D2D-BB09-7F8BB5690248}" srcOrd="0" destOrd="0" presId="urn:microsoft.com/office/officeart/2005/8/layout/hierarchy3"/>
    <dgm:cxn modelId="{427165E5-6BB8-4F19-9CD9-6CAFAE006C57}" srcId="{9E8034CF-D116-4682-A013-EAB72E66694E}" destId="{1AA55FE0-E3BF-4F1A-9832-E9BA72EE2596}" srcOrd="1" destOrd="0" parTransId="{91F36DEC-A19E-4594-BF65-846D3B5E2C15}" sibTransId="{710F1422-A81F-4C5F-A2CB-77233245D054}"/>
    <dgm:cxn modelId="{3680AC64-85ED-4ABE-BCEF-FFE690B66E46}" type="presOf" srcId="{AA1D35B0-78D2-497A-9384-34F4084AAA9C}" destId="{9EF6199F-C8CC-436B-A9BC-4429B4D05555}" srcOrd="0" destOrd="0" presId="urn:microsoft.com/office/officeart/2005/8/layout/hierarchy3"/>
    <dgm:cxn modelId="{42DE15DE-55CB-458F-A687-DDE930DC6CC7}" type="presOf" srcId="{1ABB22B1-F6C0-4D1F-A186-9D8DA36A4635}" destId="{0A0E9B36-EBDB-4440-81A8-25E9DB89ACF7}" srcOrd="0" destOrd="0" presId="urn:microsoft.com/office/officeart/2005/8/layout/hierarchy3"/>
    <dgm:cxn modelId="{672F7BB9-79D4-4346-A417-56194E45125E}" srcId="{1AA55FE0-E3BF-4F1A-9832-E9BA72EE2596}" destId="{A50C34D2-CDD2-43E0-A4A1-F5F8B5062823}" srcOrd="1" destOrd="0" parTransId="{7284B6D0-BC13-4565-B19D-0D0C3410AB20}" sibTransId="{A6716989-2156-4D6E-8617-89FC38D68FFE}"/>
    <dgm:cxn modelId="{7B6F35D2-6035-432D-BFCA-AD85C9B103CD}" srcId="{9E8034CF-D116-4682-A013-EAB72E66694E}" destId="{C20F6664-6901-49B0-8284-7D8915004EBF}" srcOrd="0" destOrd="0" parTransId="{69D89FD9-A687-4D1C-81A8-416E0330D2AC}" sibTransId="{E3EC66C1-D75A-42B0-8746-5D9DAC263552}"/>
    <dgm:cxn modelId="{5520348E-1EB1-440C-BFCF-59F9A69E5FC2}" type="presOf" srcId="{55A5985D-2D20-4ABD-B1BD-742E6C591BF0}" destId="{6C4EF4B7-74F8-446A-8971-6DAA035A96C9}" srcOrd="0" destOrd="0" presId="urn:microsoft.com/office/officeart/2005/8/layout/hierarchy3"/>
    <dgm:cxn modelId="{D7AFA17C-7D33-457B-B029-4F22E7DAFCA9}" type="presOf" srcId="{7284B6D0-BC13-4565-B19D-0D0C3410AB20}" destId="{A674D51E-1701-46D4-84CC-24450BD2712F}" srcOrd="0" destOrd="0" presId="urn:microsoft.com/office/officeart/2005/8/layout/hierarchy3"/>
    <dgm:cxn modelId="{DCABB64F-B2C1-43D0-985F-A948F734E73C}" type="presOf" srcId="{0F342DB6-B084-4903-BF91-C4BE3F6532EB}" destId="{89A2D906-725E-4B4F-8D3B-D666F80DE4D7}" srcOrd="0" destOrd="0" presId="urn:microsoft.com/office/officeart/2005/8/layout/hierarchy3"/>
    <dgm:cxn modelId="{0DDEC007-3364-4318-8BC1-42C4E8393DC6}" type="presOf" srcId="{1AA55FE0-E3BF-4F1A-9832-E9BA72EE2596}" destId="{47C738D4-5B3B-40B9-9E88-6CF7A9C9DF15}" srcOrd="0" destOrd="0" presId="urn:microsoft.com/office/officeart/2005/8/layout/hierarchy3"/>
    <dgm:cxn modelId="{A756FA47-2FA8-4629-A0D3-0EC9797CB42B}" srcId="{1AA55FE0-E3BF-4F1A-9832-E9BA72EE2596}" destId="{E90D4AF9-DCF1-4771-82E4-5EC8605787BB}" srcOrd="0" destOrd="0" parTransId="{C696CE97-F60F-4DDC-9CBD-94D31D3B6C76}" sibTransId="{5E2254C0-3605-4DB8-9B46-D6900081BF46}"/>
    <dgm:cxn modelId="{7B802202-088D-4915-ACE6-DA606012E473}" type="presOf" srcId="{F4878FD9-9E75-41BA-B33F-5FA746B41970}" destId="{857D62F4-D636-4137-8153-872FE200FD25}" srcOrd="0" destOrd="0" presId="urn:microsoft.com/office/officeart/2005/8/layout/hierarchy3"/>
    <dgm:cxn modelId="{6DE7621A-6A19-43FA-937C-47077FD08AAF}" type="presOf" srcId="{E90D4AF9-DCF1-4771-82E4-5EC8605787BB}" destId="{EBFB4336-648C-4B99-BBB4-3812A37389C2}" srcOrd="0" destOrd="0" presId="urn:microsoft.com/office/officeart/2005/8/layout/hierarchy3"/>
    <dgm:cxn modelId="{351DC887-E265-417C-B41A-C09D2FEA9217}" type="presOf" srcId="{39EA472D-E740-4226-A10E-11A2745FB23E}" destId="{B1ED5214-A9E5-4D14-9FE8-321FFDB13600}" srcOrd="0" destOrd="0" presId="urn:microsoft.com/office/officeart/2005/8/layout/hierarchy3"/>
    <dgm:cxn modelId="{399FE101-664B-41E5-8A64-061A64E8AAFC}" srcId="{C20F6664-6901-49B0-8284-7D8915004EBF}" destId="{0F342DB6-B084-4903-BF91-C4BE3F6532EB}" srcOrd="1" destOrd="0" parTransId="{77716305-A710-45A2-B387-3DD4619D49BF}" sibTransId="{405FA220-CA74-4F70-919A-9518CB87B9CD}"/>
    <dgm:cxn modelId="{BDD4E21B-06B9-4FD2-9378-A00450B16104}" srcId="{C20F6664-6901-49B0-8284-7D8915004EBF}" destId="{39EA472D-E740-4226-A10E-11A2745FB23E}" srcOrd="2" destOrd="0" parTransId="{55A5985D-2D20-4ABD-B1BD-742E6C591BF0}" sibTransId="{127D89BF-0CE5-430E-A588-46AC769B85C1}"/>
    <dgm:cxn modelId="{558A6A51-05CD-4330-87D4-91E3167E1CEA}" srcId="{C20F6664-6901-49B0-8284-7D8915004EBF}" destId="{AA1D35B0-78D2-497A-9384-34F4084AAA9C}" srcOrd="3" destOrd="0" parTransId="{1ABB22B1-F6C0-4D1F-A186-9D8DA36A4635}" sibTransId="{DD9CAF81-B7FC-47D0-8B18-40DAFC45CEC4}"/>
    <dgm:cxn modelId="{790B9097-A9A0-4017-B6DA-EA316CEB4792}" type="presOf" srcId="{C696CE97-F60F-4DDC-9CBD-94D31D3B6C76}" destId="{4E04FC86-AB9E-4B11-A4A8-2C8B68783639}" srcOrd="0" destOrd="0" presId="urn:microsoft.com/office/officeart/2005/8/layout/hierarchy3"/>
    <dgm:cxn modelId="{7D111125-F5A5-43F2-823B-DD2D27CF0BB4}" type="presOf" srcId="{C20F6664-6901-49B0-8284-7D8915004EBF}" destId="{E6FF717D-4AC7-4C15-83F7-22AB99B2A62E}" srcOrd="0" destOrd="0" presId="urn:microsoft.com/office/officeart/2005/8/layout/hierarchy3"/>
    <dgm:cxn modelId="{C44F58D1-064E-43D0-8DC5-7FFAF2F3073F}" type="presOf" srcId="{73E2A92D-34A9-4EB9-AB5D-0471F96FAFBB}" destId="{3CD024D5-AF0B-4E61-BFA8-86D840C4F4F8}" srcOrd="0" destOrd="0" presId="urn:microsoft.com/office/officeart/2005/8/layout/hierarchy3"/>
    <dgm:cxn modelId="{1499DB5B-63FF-4E53-A28B-0A8CB8B6B456}" type="presOf" srcId="{9E8034CF-D116-4682-A013-EAB72E66694E}" destId="{E7BC0263-B2E1-412F-9DE5-D1CDE74DC5E3}" srcOrd="0" destOrd="0" presId="urn:microsoft.com/office/officeart/2005/8/layout/hierarchy3"/>
    <dgm:cxn modelId="{78880BAF-0B0B-4196-BA14-ACC80F1A67A5}" type="presOf" srcId="{77716305-A710-45A2-B387-3DD4619D49BF}" destId="{6209F889-24E7-4473-A36E-E05B57B03F7F}" srcOrd="0" destOrd="0" presId="urn:microsoft.com/office/officeart/2005/8/layout/hierarchy3"/>
    <dgm:cxn modelId="{AAF04A97-75A4-4D0E-AE26-CF2CB299D765}" type="presOf" srcId="{1AA55FE0-E3BF-4F1A-9832-E9BA72EE2596}" destId="{67A18884-475F-4EBB-B406-EA6E70F55363}" srcOrd="1" destOrd="0" presId="urn:microsoft.com/office/officeart/2005/8/layout/hierarchy3"/>
    <dgm:cxn modelId="{08DBBF23-8EA6-4BD3-8B3B-62E9A7EBD9CC}" srcId="{C20F6664-6901-49B0-8284-7D8915004EBF}" destId="{F4878FD9-9E75-41BA-B33F-5FA746B41970}" srcOrd="0" destOrd="0" parTransId="{73E2A92D-34A9-4EB9-AB5D-0471F96FAFBB}" sibTransId="{FD291AE6-D117-4220-AE0F-3296CC1DFDD2}"/>
    <dgm:cxn modelId="{42B813C6-6418-456E-B6A1-5E1BBB1A6F64}" type="presOf" srcId="{C20F6664-6901-49B0-8284-7D8915004EBF}" destId="{E8620803-7DBD-4A12-B6BF-A7AB13C59C66}" srcOrd="1" destOrd="0" presId="urn:microsoft.com/office/officeart/2005/8/layout/hierarchy3"/>
    <dgm:cxn modelId="{1619B86C-794F-4B11-96FA-93715C20ACC5}" type="presParOf" srcId="{E7BC0263-B2E1-412F-9DE5-D1CDE74DC5E3}" destId="{88A6A064-509A-447B-9985-260F1DD427C4}" srcOrd="0" destOrd="0" presId="urn:microsoft.com/office/officeart/2005/8/layout/hierarchy3"/>
    <dgm:cxn modelId="{8B26F3E3-02FF-4A27-861D-7E0759BE61E6}" type="presParOf" srcId="{88A6A064-509A-447B-9985-260F1DD427C4}" destId="{4B112BD1-6BB4-4FF2-A490-BFC5F86AC2AA}" srcOrd="0" destOrd="0" presId="urn:microsoft.com/office/officeart/2005/8/layout/hierarchy3"/>
    <dgm:cxn modelId="{9C9C2BC6-0DC6-4749-BB68-1932281AE130}" type="presParOf" srcId="{4B112BD1-6BB4-4FF2-A490-BFC5F86AC2AA}" destId="{E6FF717D-4AC7-4C15-83F7-22AB99B2A62E}" srcOrd="0" destOrd="0" presId="urn:microsoft.com/office/officeart/2005/8/layout/hierarchy3"/>
    <dgm:cxn modelId="{625F3DB9-3854-4C1E-8621-1921AF6CE605}" type="presParOf" srcId="{4B112BD1-6BB4-4FF2-A490-BFC5F86AC2AA}" destId="{E8620803-7DBD-4A12-B6BF-A7AB13C59C66}" srcOrd="1" destOrd="0" presId="urn:microsoft.com/office/officeart/2005/8/layout/hierarchy3"/>
    <dgm:cxn modelId="{FED9D4F5-50EA-447D-8C1A-71CAB20DD94C}" type="presParOf" srcId="{88A6A064-509A-447B-9985-260F1DD427C4}" destId="{675FDA85-2A50-49BC-A78A-0335CC33BBBF}" srcOrd="1" destOrd="0" presId="urn:microsoft.com/office/officeart/2005/8/layout/hierarchy3"/>
    <dgm:cxn modelId="{B2B168F3-B109-41D6-941A-8804354764D4}" type="presParOf" srcId="{675FDA85-2A50-49BC-A78A-0335CC33BBBF}" destId="{3CD024D5-AF0B-4E61-BFA8-86D840C4F4F8}" srcOrd="0" destOrd="0" presId="urn:microsoft.com/office/officeart/2005/8/layout/hierarchy3"/>
    <dgm:cxn modelId="{D20CEB43-EA47-4CDC-B496-93AD9DFB5747}" type="presParOf" srcId="{675FDA85-2A50-49BC-A78A-0335CC33BBBF}" destId="{857D62F4-D636-4137-8153-872FE200FD25}" srcOrd="1" destOrd="0" presId="urn:microsoft.com/office/officeart/2005/8/layout/hierarchy3"/>
    <dgm:cxn modelId="{778DFFD6-9D78-494C-885A-CAA045CB0ED9}" type="presParOf" srcId="{675FDA85-2A50-49BC-A78A-0335CC33BBBF}" destId="{6209F889-24E7-4473-A36E-E05B57B03F7F}" srcOrd="2" destOrd="0" presId="urn:microsoft.com/office/officeart/2005/8/layout/hierarchy3"/>
    <dgm:cxn modelId="{42398EAB-4580-4931-A2F2-0145CF3A2408}" type="presParOf" srcId="{675FDA85-2A50-49BC-A78A-0335CC33BBBF}" destId="{89A2D906-725E-4B4F-8D3B-D666F80DE4D7}" srcOrd="3" destOrd="0" presId="urn:microsoft.com/office/officeart/2005/8/layout/hierarchy3"/>
    <dgm:cxn modelId="{3552B288-58A9-44FF-959C-F58D3DDAAAFB}" type="presParOf" srcId="{675FDA85-2A50-49BC-A78A-0335CC33BBBF}" destId="{6C4EF4B7-74F8-446A-8971-6DAA035A96C9}" srcOrd="4" destOrd="0" presId="urn:microsoft.com/office/officeart/2005/8/layout/hierarchy3"/>
    <dgm:cxn modelId="{E220760F-97A2-45E1-AB23-7DA6E7C40B96}" type="presParOf" srcId="{675FDA85-2A50-49BC-A78A-0335CC33BBBF}" destId="{B1ED5214-A9E5-4D14-9FE8-321FFDB13600}" srcOrd="5" destOrd="0" presId="urn:microsoft.com/office/officeart/2005/8/layout/hierarchy3"/>
    <dgm:cxn modelId="{88421B7B-1EC1-4FCC-B392-DFC2BC7E6860}" type="presParOf" srcId="{675FDA85-2A50-49BC-A78A-0335CC33BBBF}" destId="{0A0E9B36-EBDB-4440-81A8-25E9DB89ACF7}" srcOrd="6" destOrd="0" presId="urn:microsoft.com/office/officeart/2005/8/layout/hierarchy3"/>
    <dgm:cxn modelId="{624FCAC5-AE33-4333-969D-4F95F5732197}" type="presParOf" srcId="{675FDA85-2A50-49BC-A78A-0335CC33BBBF}" destId="{9EF6199F-C8CC-436B-A9BC-4429B4D05555}" srcOrd="7" destOrd="0" presId="urn:microsoft.com/office/officeart/2005/8/layout/hierarchy3"/>
    <dgm:cxn modelId="{5E09520C-65AA-417B-83DE-0246E3455A5B}" type="presParOf" srcId="{E7BC0263-B2E1-412F-9DE5-D1CDE74DC5E3}" destId="{39CA34F3-3630-41BD-88D2-9643484BDCAA}" srcOrd="1" destOrd="0" presId="urn:microsoft.com/office/officeart/2005/8/layout/hierarchy3"/>
    <dgm:cxn modelId="{26BDB732-7943-490B-A1B4-230FFE4EA247}" type="presParOf" srcId="{39CA34F3-3630-41BD-88D2-9643484BDCAA}" destId="{D08DB28E-DF20-4804-954E-DE4B3BE6D91F}" srcOrd="0" destOrd="0" presId="urn:microsoft.com/office/officeart/2005/8/layout/hierarchy3"/>
    <dgm:cxn modelId="{3A7D0FE9-2294-4F3C-AB89-DB57731362F7}" type="presParOf" srcId="{D08DB28E-DF20-4804-954E-DE4B3BE6D91F}" destId="{47C738D4-5B3B-40B9-9E88-6CF7A9C9DF15}" srcOrd="0" destOrd="0" presId="urn:microsoft.com/office/officeart/2005/8/layout/hierarchy3"/>
    <dgm:cxn modelId="{D4EC48CC-547F-4E81-BAD9-834796547362}" type="presParOf" srcId="{D08DB28E-DF20-4804-954E-DE4B3BE6D91F}" destId="{67A18884-475F-4EBB-B406-EA6E70F55363}" srcOrd="1" destOrd="0" presId="urn:microsoft.com/office/officeart/2005/8/layout/hierarchy3"/>
    <dgm:cxn modelId="{34F60A9C-4C8C-4608-82D3-E8D501E8D387}" type="presParOf" srcId="{39CA34F3-3630-41BD-88D2-9643484BDCAA}" destId="{B30E65EC-743F-4EBF-A485-97FBAFEE2287}" srcOrd="1" destOrd="0" presId="urn:microsoft.com/office/officeart/2005/8/layout/hierarchy3"/>
    <dgm:cxn modelId="{FAC9DE48-6F95-4AA4-AB34-FA6069F82B5C}" type="presParOf" srcId="{B30E65EC-743F-4EBF-A485-97FBAFEE2287}" destId="{4E04FC86-AB9E-4B11-A4A8-2C8B68783639}" srcOrd="0" destOrd="0" presId="urn:microsoft.com/office/officeart/2005/8/layout/hierarchy3"/>
    <dgm:cxn modelId="{A785216C-D381-4B26-AE49-4ADC6F0C36F7}" type="presParOf" srcId="{B30E65EC-743F-4EBF-A485-97FBAFEE2287}" destId="{EBFB4336-648C-4B99-BBB4-3812A37389C2}" srcOrd="1" destOrd="0" presId="urn:microsoft.com/office/officeart/2005/8/layout/hierarchy3"/>
    <dgm:cxn modelId="{75B4A0E1-1A70-4AF3-B4F8-0F7A514B0D43}" type="presParOf" srcId="{B30E65EC-743F-4EBF-A485-97FBAFEE2287}" destId="{A674D51E-1701-46D4-84CC-24450BD2712F}" srcOrd="2" destOrd="0" presId="urn:microsoft.com/office/officeart/2005/8/layout/hierarchy3"/>
    <dgm:cxn modelId="{CE718B38-150A-407E-B62F-A220752F3AF8}" type="presParOf" srcId="{B30E65EC-743F-4EBF-A485-97FBAFEE2287}" destId="{B4458450-C949-4D2D-BB09-7F8BB569024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EFF5EB3-0076-40DE-AC5C-8CA2C0DD993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ru-RU"/>
        </a:p>
      </dgm:t>
    </dgm:pt>
    <dgm:pt modelId="{032EC99D-EAA4-4C70-90AB-C4E278BFE062}">
      <dgm:prSet phldrT="[Текст]"/>
      <dgm:spPr/>
      <dgm:t>
        <a:bodyPr/>
        <a:lstStyle/>
        <a:p>
          <a:r>
            <a:rPr lang="kk-KZ" b="1" dirty="0" smtClean="0">
              <a:latin typeface="Times New Roman" panose="02020603050405020304" pitchFamily="18" charset="0"/>
              <a:cs typeface="Times New Roman" panose="02020603050405020304" pitchFamily="18" charset="0"/>
            </a:rPr>
            <a:t>ПЛАНИРОВАНИЕ УРОКА</a:t>
          </a:r>
          <a:endParaRPr lang="ru-RU" b="1" dirty="0">
            <a:latin typeface="Times New Roman" panose="02020603050405020304" pitchFamily="18" charset="0"/>
            <a:cs typeface="Times New Roman" panose="02020603050405020304" pitchFamily="18" charset="0"/>
          </a:endParaRPr>
        </a:p>
      </dgm:t>
    </dgm:pt>
    <dgm:pt modelId="{D37297CB-DD04-4715-A151-8847281176BB}" type="parTrans" cxnId="{CCE2A601-0B27-4D79-AD99-11576724AC61}">
      <dgm:prSet/>
      <dgm:spPr/>
      <dgm:t>
        <a:bodyPr/>
        <a:lstStyle/>
        <a:p>
          <a:endParaRPr lang="ru-RU">
            <a:latin typeface="Times New Roman" panose="02020603050405020304" pitchFamily="18" charset="0"/>
            <a:cs typeface="Times New Roman" panose="02020603050405020304" pitchFamily="18" charset="0"/>
          </a:endParaRPr>
        </a:p>
      </dgm:t>
    </dgm:pt>
    <dgm:pt modelId="{11372C7C-C9D9-45DA-8D39-3BA7BB9EB43B}" type="sibTrans" cxnId="{CCE2A601-0B27-4D79-AD99-11576724AC61}">
      <dgm:prSet/>
      <dgm:spPr/>
      <dgm:t>
        <a:bodyPr/>
        <a:lstStyle/>
        <a:p>
          <a:endParaRPr lang="ru-RU">
            <a:latin typeface="Times New Roman" panose="02020603050405020304" pitchFamily="18" charset="0"/>
            <a:cs typeface="Times New Roman" panose="02020603050405020304" pitchFamily="18" charset="0"/>
          </a:endParaRPr>
        </a:p>
      </dgm:t>
    </dgm:pt>
    <dgm:pt modelId="{C444051A-D580-4CC8-9DB5-F8C85BE90309}">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2. </a:t>
          </a:r>
        </a:p>
        <a:p>
          <a:r>
            <a:rPr lang="ru-RU" b="1" dirty="0" smtClean="0">
              <a:solidFill>
                <a:schemeClr val="bg1"/>
              </a:solidFill>
              <a:latin typeface="Times New Roman" panose="02020603050405020304" pitchFamily="18" charset="0"/>
              <a:cs typeface="Times New Roman" panose="02020603050405020304" pitchFamily="18" charset="0"/>
            </a:rPr>
            <a:t>Инструменты  оценивания </a:t>
          </a:r>
          <a:endParaRPr lang="ru-RU" b="1" dirty="0">
            <a:solidFill>
              <a:schemeClr val="bg1"/>
            </a:solidFill>
            <a:latin typeface="Times New Roman" panose="02020603050405020304" pitchFamily="18" charset="0"/>
            <a:cs typeface="Times New Roman" panose="02020603050405020304" pitchFamily="18" charset="0"/>
          </a:endParaRPr>
        </a:p>
      </dgm:t>
    </dgm:pt>
    <dgm:pt modelId="{F4D9B8FC-177A-4D85-A204-BCFADB7DEDE2}" type="parTrans" cxnId="{07DA7D32-0B41-4F67-A216-DFA3CEE465AA}">
      <dgm:prSet/>
      <dgm:spPr/>
      <dgm:t>
        <a:bodyPr/>
        <a:lstStyle/>
        <a:p>
          <a:endParaRPr lang="ru-RU">
            <a:latin typeface="Times New Roman" panose="02020603050405020304" pitchFamily="18" charset="0"/>
            <a:cs typeface="Times New Roman" panose="02020603050405020304" pitchFamily="18" charset="0"/>
          </a:endParaRPr>
        </a:p>
      </dgm:t>
    </dgm:pt>
    <dgm:pt modelId="{9E120569-E4CB-4DD6-8B59-EF3B71B080ED}" type="sibTrans" cxnId="{07DA7D32-0B41-4F67-A216-DFA3CEE465AA}">
      <dgm:prSet/>
      <dgm:spPr/>
      <dgm:t>
        <a:bodyPr/>
        <a:lstStyle/>
        <a:p>
          <a:endParaRPr lang="ru-RU">
            <a:latin typeface="Times New Roman" panose="02020603050405020304" pitchFamily="18" charset="0"/>
            <a:cs typeface="Times New Roman" panose="02020603050405020304" pitchFamily="18" charset="0"/>
          </a:endParaRPr>
        </a:p>
      </dgm:t>
    </dgm:pt>
    <dgm:pt modelId="{889C8134-A81E-49C6-A61F-B5F30CA118FE}">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3. </a:t>
          </a:r>
        </a:p>
        <a:p>
          <a:r>
            <a:rPr lang="ru-RU" b="1" dirty="0" smtClean="0">
              <a:solidFill>
                <a:schemeClr val="bg1"/>
              </a:solidFill>
              <a:latin typeface="Times New Roman" panose="02020603050405020304" pitchFamily="18" charset="0"/>
              <a:cs typeface="Times New Roman" panose="02020603050405020304" pitchFamily="18" charset="0"/>
            </a:rPr>
            <a:t>Методы обучения и оценивания</a:t>
          </a:r>
          <a:endParaRPr lang="ru-RU" b="1" dirty="0">
            <a:solidFill>
              <a:schemeClr val="bg1"/>
            </a:solidFill>
            <a:latin typeface="Times New Roman" panose="02020603050405020304" pitchFamily="18" charset="0"/>
            <a:cs typeface="Times New Roman" panose="02020603050405020304" pitchFamily="18" charset="0"/>
          </a:endParaRPr>
        </a:p>
      </dgm:t>
    </dgm:pt>
    <dgm:pt modelId="{0C7B9DBC-ECBA-4CF0-9081-A1F625A85DBA}" type="parTrans" cxnId="{775460C8-B6EE-4F96-8364-E4FA25E33D5E}">
      <dgm:prSet/>
      <dgm:spPr/>
      <dgm:t>
        <a:bodyPr/>
        <a:lstStyle/>
        <a:p>
          <a:endParaRPr lang="ru-RU">
            <a:latin typeface="Times New Roman" panose="02020603050405020304" pitchFamily="18" charset="0"/>
            <a:cs typeface="Times New Roman" panose="02020603050405020304" pitchFamily="18" charset="0"/>
          </a:endParaRPr>
        </a:p>
      </dgm:t>
    </dgm:pt>
    <dgm:pt modelId="{2763AB4E-D057-4376-A847-F3DBCB7CCBE4}" type="sibTrans" cxnId="{775460C8-B6EE-4F96-8364-E4FA25E33D5E}">
      <dgm:prSet/>
      <dgm:spPr/>
      <dgm:t>
        <a:bodyPr/>
        <a:lstStyle/>
        <a:p>
          <a:endParaRPr lang="ru-RU">
            <a:latin typeface="Times New Roman" panose="02020603050405020304" pitchFamily="18" charset="0"/>
            <a:cs typeface="Times New Roman" panose="02020603050405020304" pitchFamily="18" charset="0"/>
          </a:endParaRPr>
        </a:p>
      </dgm:t>
    </dgm:pt>
    <dgm:pt modelId="{98C72A20-9E96-44E2-BFE5-82EE9F1785C9}">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1. </a:t>
          </a:r>
        </a:p>
        <a:p>
          <a:r>
            <a:rPr lang="ru-RU" b="1" dirty="0" smtClean="0">
              <a:solidFill>
                <a:schemeClr val="bg1"/>
              </a:solidFill>
              <a:latin typeface="Times New Roman" panose="02020603050405020304" pitchFamily="18" charset="0"/>
              <a:cs typeface="Times New Roman" panose="02020603050405020304" pitchFamily="18" charset="0"/>
            </a:rPr>
            <a:t>Цели обучения и  ожидаемые результаты</a:t>
          </a:r>
          <a:endParaRPr lang="ru-RU" b="1" dirty="0">
            <a:solidFill>
              <a:schemeClr val="bg1"/>
            </a:solidFill>
            <a:latin typeface="Times New Roman" panose="02020603050405020304" pitchFamily="18" charset="0"/>
            <a:cs typeface="Times New Roman" panose="02020603050405020304" pitchFamily="18" charset="0"/>
          </a:endParaRPr>
        </a:p>
      </dgm:t>
    </dgm:pt>
    <dgm:pt modelId="{7E0EE63E-F3FB-41CF-AFD7-78BE4504C508}" type="parTrans" cxnId="{38030506-81EB-46F3-89CE-945CAE8E5E10}">
      <dgm:prSet/>
      <dgm:spPr/>
      <dgm:t>
        <a:bodyPr/>
        <a:lstStyle/>
        <a:p>
          <a:endParaRPr lang="ru-RU">
            <a:latin typeface="Times New Roman" panose="02020603050405020304" pitchFamily="18" charset="0"/>
            <a:cs typeface="Times New Roman" panose="02020603050405020304" pitchFamily="18" charset="0"/>
          </a:endParaRPr>
        </a:p>
      </dgm:t>
    </dgm:pt>
    <dgm:pt modelId="{6AB96C22-CDC7-4C7F-9DA5-6F038F02B6AF}" type="sibTrans" cxnId="{38030506-81EB-46F3-89CE-945CAE8E5E10}">
      <dgm:prSet/>
      <dgm:spPr/>
      <dgm:t>
        <a:bodyPr/>
        <a:lstStyle/>
        <a:p>
          <a:endParaRPr lang="ru-RU">
            <a:latin typeface="Times New Roman" panose="02020603050405020304" pitchFamily="18" charset="0"/>
            <a:cs typeface="Times New Roman" panose="02020603050405020304" pitchFamily="18" charset="0"/>
          </a:endParaRPr>
        </a:p>
      </dgm:t>
    </dgm:pt>
    <dgm:pt modelId="{38A1CEF0-53C5-445E-8D11-EEBE46CB2D70}" type="pres">
      <dgm:prSet presAssocID="{3EFF5EB3-0076-40DE-AC5C-8CA2C0DD9936}" presName="Name0" presStyleCnt="0">
        <dgm:presLayoutVars>
          <dgm:chMax val="1"/>
          <dgm:dir/>
          <dgm:animLvl val="ctr"/>
          <dgm:resizeHandles val="exact"/>
        </dgm:presLayoutVars>
      </dgm:prSet>
      <dgm:spPr/>
      <dgm:t>
        <a:bodyPr/>
        <a:lstStyle/>
        <a:p>
          <a:endParaRPr lang="ru-RU"/>
        </a:p>
      </dgm:t>
    </dgm:pt>
    <dgm:pt modelId="{491D2B91-A0D6-4A42-87DA-29AAAEFE534E}" type="pres">
      <dgm:prSet presAssocID="{032EC99D-EAA4-4C70-90AB-C4E278BFE062}" presName="centerShape" presStyleLbl="node0" presStyleIdx="0" presStyleCnt="1"/>
      <dgm:spPr/>
      <dgm:t>
        <a:bodyPr/>
        <a:lstStyle/>
        <a:p>
          <a:endParaRPr lang="ru-RU"/>
        </a:p>
      </dgm:t>
    </dgm:pt>
    <dgm:pt modelId="{22125CF2-108F-43B8-93EA-4EFC9A223ECB}" type="pres">
      <dgm:prSet presAssocID="{C444051A-D580-4CC8-9DB5-F8C85BE90309}" presName="node" presStyleLbl="node1" presStyleIdx="0" presStyleCnt="3" custScaleX="124207" custScaleY="115842">
        <dgm:presLayoutVars>
          <dgm:bulletEnabled val="1"/>
        </dgm:presLayoutVars>
      </dgm:prSet>
      <dgm:spPr/>
      <dgm:t>
        <a:bodyPr/>
        <a:lstStyle/>
        <a:p>
          <a:endParaRPr lang="ru-RU"/>
        </a:p>
      </dgm:t>
    </dgm:pt>
    <dgm:pt modelId="{B0C2A20C-C0B0-4983-8866-61B4AD6B3211}" type="pres">
      <dgm:prSet presAssocID="{C444051A-D580-4CC8-9DB5-F8C85BE90309}" presName="dummy" presStyleCnt="0"/>
      <dgm:spPr/>
    </dgm:pt>
    <dgm:pt modelId="{A820E2DB-A29F-4FFD-90B0-7B18ADA0384D}" type="pres">
      <dgm:prSet presAssocID="{9E120569-E4CB-4DD6-8B59-EF3B71B080ED}" presName="sibTrans" presStyleLbl="sibTrans2D1" presStyleIdx="0" presStyleCnt="3"/>
      <dgm:spPr/>
      <dgm:t>
        <a:bodyPr/>
        <a:lstStyle/>
        <a:p>
          <a:endParaRPr lang="ru-RU"/>
        </a:p>
      </dgm:t>
    </dgm:pt>
    <dgm:pt modelId="{C1A8E3E0-7120-4F1F-B81F-3DC5E29E262E}" type="pres">
      <dgm:prSet presAssocID="{889C8134-A81E-49C6-A61F-B5F30CA118FE}" presName="node" presStyleLbl="node1" presStyleIdx="1" presStyleCnt="3" custScaleX="131676" custScaleY="131471">
        <dgm:presLayoutVars>
          <dgm:bulletEnabled val="1"/>
        </dgm:presLayoutVars>
      </dgm:prSet>
      <dgm:spPr/>
      <dgm:t>
        <a:bodyPr/>
        <a:lstStyle/>
        <a:p>
          <a:endParaRPr lang="ru-RU"/>
        </a:p>
      </dgm:t>
    </dgm:pt>
    <dgm:pt modelId="{A165A963-0D2F-4705-8E26-CCF808B1FFC6}" type="pres">
      <dgm:prSet presAssocID="{889C8134-A81E-49C6-A61F-B5F30CA118FE}" presName="dummy" presStyleCnt="0"/>
      <dgm:spPr/>
    </dgm:pt>
    <dgm:pt modelId="{30811516-81FE-461E-9D85-76268453DD32}" type="pres">
      <dgm:prSet presAssocID="{2763AB4E-D057-4376-A847-F3DBCB7CCBE4}" presName="sibTrans" presStyleLbl="sibTrans2D1" presStyleIdx="1" presStyleCnt="3"/>
      <dgm:spPr/>
      <dgm:t>
        <a:bodyPr/>
        <a:lstStyle/>
        <a:p>
          <a:endParaRPr lang="ru-RU"/>
        </a:p>
      </dgm:t>
    </dgm:pt>
    <dgm:pt modelId="{BD9EC495-DAEC-4F8A-8089-90C5A4D24E76}" type="pres">
      <dgm:prSet presAssocID="{98C72A20-9E96-44E2-BFE5-82EE9F1785C9}" presName="node" presStyleLbl="node1" presStyleIdx="2" presStyleCnt="3" custScaleX="131186" custScaleY="123299">
        <dgm:presLayoutVars>
          <dgm:bulletEnabled val="1"/>
        </dgm:presLayoutVars>
      </dgm:prSet>
      <dgm:spPr/>
      <dgm:t>
        <a:bodyPr/>
        <a:lstStyle/>
        <a:p>
          <a:endParaRPr lang="ru-RU"/>
        </a:p>
      </dgm:t>
    </dgm:pt>
    <dgm:pt modelId="{93E0A847-C661-41F0-8F44-E3F1F7BFD8F3}" type="pres">
      <dgm:prSet presAssocID="{98C72A20-9E96-44E2-BFE5-82EE9F1785C9}" presName="dummy" presStyleCnt="0"/>
      <dgm:spPr/>
    </dgm:pt>
    <dgm:pt modelId="{181C388A-78E0-4D0D-BE52-98CEC41DAC4C}" type="pres">
      <dgm:prSet presAssocID="{6AB96C22-CDC7-4C7F-9DA5-6F038F02B6AF}" presName="sibTrans" presStyleLbl="sibTrans2D1" presStyleIdx="2" presStyleCnt="3"/>
      <dgm:spPr/>
      <dgm:t>
        <a:bodyPr/>
        <a:lstStyle/>
        <a:p>
          <a:endParaRPr lang="ru-RU"/>
        </a:p>
      </dgm:t>
    </dgm:pt>
  </dgm:ptLst>
  <dgm:cxnLst>
    <dgm:cxn modelId="{700B5A30-6B7E-40C1-A7F6-22C8FD8CA2E9}" type="presOf" srcId="{2763AB4E-D057-4376-A847-F3DBCB7CCBE4}" destId="{30811516-81FE-461E-9D85-76268453DD32}" srcOrd="0" destOrd="0" presId="urn:microsoft.com/office/officeart/2005/8/layout/radial6"/>
    <dgm:cxn modelId="{07DA7D32-0B41-4F67-A216-DFA3CEE465AA}" srcId="{032EC99D-EAA4-4C70-90AB-C4E278BFE062}" destId="{C444051A-D580-4CC8-9DB5-F8C85BE90309}" srcOrd="0" destOrd="0" parTransId="{F4D9B8FC-177A-4D85-A204-BCFADB7DEDE2}" sibTransId="{9E120569-E4CB-4DD6-8B59-EF3B71B080ED}"/>
    <dgm:cxn modelId="{CCE2A601-0B27-4D79-AD99-11576724AC61}" srcId="{3EFF5EB3-0076-40DE-AC5C-8CA2C0DD9936}" destId="{032EC99D-EAA4-4C70-90AB-C4E278BFE062}" srcOrd="0" destOrd="0" parTransId="{D37297CB-DD04-4715-A151-8847281176BB}" sibTransId="{11372C7C-C9D9-45DA-8D39-3BA7BB9EB43B}"/>
    <dgm:cxn modelId="{FEB05DCA-6C24-4A57-B87C-19D81D091CB7}" type="presOf" srcId="{98C72A20-9E96-44E2-BFE5-82EE9F1785C9}" destId="{BD9EC495-DAEC-4F8A-8089-90C5A4D24E76}" srcOrd="0" destOrd="0" presId="urn:microsoft.com/office/officeart/2005/8/layout/radial6"/>
    <dgm:cxn modelId="{63E786CC-7D26-41AC-B4BF-B0BBBFCDCAB3}" type="presOf" srcId="{3EFF5EB3-0076-40DE-AC5C-8CA2C0DD9936}" destId="{38A1CEF0-53C5-445E-8D11-EEBE46CB2D70}" srcOrd="0" destOrd="0" presId="urn:microsoft.com/office/officeart/2005/8/layout/radial6"/>
    <dgm:cxn modelId="{BB6F5AE8-CE38-4B10-8AE3-71F4F51C9854}" type="presOf" srcId="{6AB96C22-CDC7-4C7F-9DA5-6F038F02B6AF}" destId="{181C388A-78E0-4D0D-BE52-98CEC41DAC4C}" srcOrd="0" destOrd="0" presId="urn:microsoft.com/office/officeart/2005/8/layout/radial6"/>
    <dgm:cxn modelId="{38030506-81EB-46F3-89CE-945CAE8E5E10}" srcId="{032EC99D-EAA4-4C70-90AB-C4E278BFE062}" destId="{98C72A20-9E96-44E2-BFE5-82EE9F1785C9}" srcOrd="2" destOrd="0" parTransId="{7E0EE63E-F3FB-41CF-AFD7-78BE4504C508}" sibTransId="{6AB96C22-CDC7-4C7F-9DA5-6F038F02B6AF}"/>
    <dgm:cxn modelId="{A52B0B84-A98D-4CB2-BA6B-0167511CEFFF}" type="presOf" srcId="{C444051A-D580-4CC8-9DB5-F8C85BE90309}" destId="{22125CF2-108F-43B8-93EA-4EFC9A223ECB}" srcOrd="0" destOrd="0" presId="urn:microsoft.com/office/officeart/2005/8/layout/radial6"/>
    <dgm:cxn modelId="{775460C8-B6EE-4F96-8364-E4FA25E33D5E}" srcId="{032EC99D-EAA4-4C70-90AB-C4E278BFE062}" destId="{889C8134-A81E-49C6-A61F-B5F30CA118FE}" srcOrd="1" destOrd="0" parTransId="{0C7B9DBC-ECBA-4CF0-9081-A1F625A85DBA}" sibTransId="{2763AB4E-D057-4376-A847-F3DBCB7CCBE4}"/>
    <dgm:cxn modelId="{C62332CF-C2B6-4412-8330-AE5E1F6203BE}" type="presOf" srcId="{889C8134-A81E-49C6-A61F-B5F30CA118FE}" destId="{C1A8E3E0-7120-4F1F-B81F-3DC5E29E262E}" srcOrd="0" destOrd="0" presId="urn:microsoft.com/office/officeart/2005/8/layout/radial6"/>
    <dgm:cxn modelId="{561AF4D0-B6F0-4CD5-9A2F-D229FF69CEF0}" type="presOf" srcId="{9E120569-E4CB-4DD6-8B59-EF3B71B080ED}" destId="{A820E2DB-A29F-4FFD-90B0-7B18ADA0384D}" srcOrd="0" destOrd="0" presId="urn:microsoft.com/office/officeart/2005/8/layout/radial6"/>
    <dgm:cxn modelId="{71E9540A-6905-4ED2-A7F7-FD6ECED31444}" type="presOf" srcId="{032EC99D-EAA4-4C70-90AB-C4E278BFE062}" destId="{491D2B91-A0D6-4A42-87DA-29AAAEFE534E}" srcOrd="0" destOrd="0" presId="urn:microsoft.com/office/officeart/2005/8/layout/radial6"/>
    <dgm:cxn modelId="{62EDD088-4FEB-446C-8D80-6D431CD0A226}" type="presParOf" srcId="{38A1CEF0-53C5-445E-8D11-EEBE46CB2D70}" destId="{491D2B91-A0D6-4A42-87DA-29AAAEFE534E}" srcOrd="0" destOrd="0" presId="urn:microsoft.com/office/officeart/2005/8/layout/radial6"/>
    <dgm:cxn modelId="{1E31127A-DA7A-4465-B1AD-04B214B09446}" type="presParOf" srcId="{38A1CEF0-53C5-445E-8D11-EEBE46CB2D70}" destId="{22125CF2-108F-43B8-93EA-4EFC9A223ECB}" srcOrd="1" destOrd="0" presId="urn:microsoft.com/office/officeart/2005/8/layout/radial6"/>
    <dgm:cxn modelId="{C20F1D56-EDD0-4C0E-B06F-BC82BE68AC4D}" type="presParOf" srcId="{38A1CEF0-53C5-445E-8D11-EEBE46CB2D70}" destId="{B0C2A20C-C0B0-4983-8866-61B4AD6B3211}" srcOrd="2" destOrd="0" presId="urn:microsoft.com/office/officeart/2005/8/layout/radial6"/>
    <dgm:cxn modelId="{B07262CA-5E2E-4F98-925B-C68A620297F0}" type="presParOf" srcId="{38A1CEF0-53C5-445E-8D11-EEBE46CB2D70}" destId="{A820E2DB-A29F-4FFD-90B0-7B18ADA0384D}" srcOrd="3" destOrd="0" presId="urn:microsoft.com/office/officeart/2005/8/layout/radial6"/>
    <dgm:cxn modelId="{7F5CCB2C-7916-4C5C-B9CC-405EBFAC67C2}" type="presParOf" srcId="{38A1CEF0-53C5-445E-8D11-EEBE46CB2D70}" destId="{C1A8E3E0-7120-4F1F-B81F-3DC5E29E262E}" srcOrd="4" destOrd="0" presId="urn:microsoft.com/office/officeart/2005/8/layout/radial6"/>
    <dgm:cxn modelId="{ED25F22A-0F82-4AE5-B792-3BED3272A447}" type="presParOf" srcId="{38A1CEF0-53C5-445E-8D11-EEBE46CB2D70}" destId="{A165A963-0D2F-4705-8E26-CCF808B1FFC6}" srcOrd="5" destOrd="0" presId="urn:microsoft.com/office/officeart/2005/8/layout/radial6"/>
    <dgm:cxn modelId="{53F88879-31B0-427A-86B9-60F1AD309B63}" type="presParOf" srcId="{38A1CEF0-53C5-445E-8D11-EEBE46CB2D70}" destId="{30811516-81FE-461E-9D85-76268453DD32}" srcOrd="6" destOrd="0" presId="urn:microsoft.com/office/officeart/2005/8/layout/radial6"/>
    <dgm:cxn modelId="{353E2411-E5D6-41AD-8140-095B5FAF5580}" type="presParOf" srcId="{38A1CEF0-53C5-445E-8D11-EEBE46CB2D70}" destId="{BD9EC495-DAEC-4F8A-8089-90C5A4D24E76}" srcOrd="7" destOrd="0" presId="urn:microsoft.com/office/officeart/2005/8/layout/radial6"/>
    <dgm:cxn modelId="{9C4AABB0-51E5-4278-8D74-AA814A9F2D76}" type="presParOf" srcId="{38A1CEF0-53C5-445E-8D11-EEBE46CB2D70}" destId="{93E0A847-C661-41F0-8F44-E3F1F7BFD8F3}" srcOrd="8" destOrd="0" presId="urn:microsoft.com/office/officeart/2005/8/layout/radial6"/>
    <dgm:cxn modelId="{3DBF4E6F-271E-4066-9D55-B57037B4B06D}" type="presParOf" srcId="{38A1CEF0-53C5-445E-8D11-EEBE46CB2D70}" destId="{181C388A-78E0-4D0D-BE52-98CEC41DAC4C}"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C2AF6AB-F824-4938-BFFC-7D1013813DCF}" type="doc">
      <dgm:prSet loTypeId="urn:microsoft.com/office/officeart/2005/8/layout/hProcess9" loCatId="process" qsTypeId="urn:microsoft.com/office/officeart/2005/8/quickstyle/simple3" qsCatId="simple" csTypeId="urn:microsoft.com/office/officeart/2005/8/colors/accent2_5" csCatId="accent2" phldr="1"/>
      <dgm:spPr/>
    </dgm:pt>
    <dgm:pt modelId="{7CAF2465-48A7-4A8B-99BC-94C1617005C8}">
      <dgm:prSet phldrT="[Текст]"/>
      <dgm:spPr/>
      <dgm:t>
        <a:bodyPr/>
        <a:lstStyle/>
        <a:p>
          <a:r>
            <a:rPr lang="kk-KZ" b="1"/>
            <a:t>Обзор учебной программы</a:t>
          </a:r>
          <a:endParaRPr lang="ru-RU" b="1" dirty="0"/>
        </a:p>
      </dgm:t>
    </dgm:pt>
    <dgm:pt modelId="{79AABA31-B227-47C7-868C-A750480DDFBF}" type="parTrans" cxnId="{9FBCF150-A1A8-4935-A4ED-6DDC9699A5FC}">
      <dgm:prSet/>
      <dgm:spPr/>
      <dgm:t>
        <a:bodyPr/>
        <a:lstStyle/>
        <a:p>
          <a:endParaRPr lang="ru-RU"/>
        </a:p>
      </dgm:t>
    </dgm:pt>
    <dgm:pt modelId="{CB073A8C-23F4-4E9A-B0B5-AA3107A27414}" type="sibTrans" cxnId="{9FBCF150-A1A8-4935-A4ED-6DDC9699A5FC}">
      <dgm:prSet/>
      <dgm:spPr/>
      <dgm:t>
        <a:bodyPr/>
        <a:lstStyle/>
        <a:p>
          <a:endParaRPr lang="ru-RU"/>
        </a:p>
      </dgm:t>
    </dgm:pt>
    <dgm:pt modelId="{174DC3C2-CDBA-417B-8845-E4354E271A02}">
      <dgm:prSet phldrT="[Текст]"/>
      <dgm:spPr/>
      <dgm:t>
        <a:bodyPr/>
        <a:lstStyle/>
        <a:p>
          <a:r>
            <a:rPr lang="ru-RU" b="1"/>
            <a:t>Критерии оценивания</a:t>
          </a:r>
          <a:endParaRPr lang="ru-RU" b="1" dirty="0"/>
        </a:p>
      </dgm:t>
    </dgm:pt>
    <dgm:pt modelId="{C0913544-8F51-450A-B519-B267451301BE}" type="parTrans" cxnId="{5D849380-F20F-4CA6-BC57-8C85DEA49DFB}">
      <dgm:prSet/>
      <dgm:spPr/>
      <dgm:t>
        <a:bodyPr/>
        <a:lstStyle/>
        <a:p>
          <a:endParaRPr lang="ru-RU"/>
        </a:p>
      </dgm:t>
    </dgm:pt>
    <dgm:pt modelId="{5C126B0D-4678-44CB-9008-E4D648BA4220}" type="sibTrans" cxnId="{5D849380-F20F-4CA6-BC57-8C85DEA49DFB}">
      <dgm:prSet/>
      <dgm:spPr/>
      <dgm:t>
        <a:bodyPr/>
        <a:lstStyle/>
        <a:p>
          <a:endParaRPr lang="ru-RU"/>
        </a:p>
      </dgm:t>
    </dgm:pt>
    <dgm:pt modelId="{E8079FE2-D0BF-4E60-959A-BA475E5E523D}">
      <dgm:prSet phldrT="[Текст]"/>
      <dgm:spPr/>
      <dgm:t>
        <a:bodyPr/>
        <a:lstStyle/>
        <a:p>
          <a:r>
            <a:rPr lang="ru-RU" b="1"/>
            <a:t>Уровни мыслительных навыков</a:t>
          </a:r>
          <a:endParaRPr lang="ru-RU" b="1" dirty="0"/>
        </a:p>
      </dgm:t>
    </dgm:pt>
    <dgm:pt modelId="{0F916AF4-52B7-4AA4-ACE0-C59C87835EEF}" type="parTrans" cxnId="{8EB0698B-7428-45DB-9B3F-8543EABEF80B}">
      <dgm:prSet/>
      <dgm:spPr/>
      <dgm:t>
        <a:bodyPr/>
        <a:lstStyle/>
        <a:p>
          <a:endParaRPr lang="ru-RU"/>
        </a:p>
      </dgm:t>
    </dgm:pt>
    <dgm:pt modelId="{2446ED03-82AD-4D61-9A0E-1DBFAACF56FF}" type="sibTrans" cxnId="{8EB0698B-7428-45DB-9B3F-8543EABEF80B}">
      <dgm:prSet/>
      <dgm:spPr/>
      <dgm:t>
        <a:bodyPr/>
        <a:lstStyle/>
        <a:p>
          <a:endParaRPr lang="ru-RU"/>
        </a:p>
      </dgm:t>
    </dgm:pt>
    <dgm:pt modelId="{93BE52B5-0F63-4104-90B8-2F45260648C1}">
      <dgm:prSet phldrT="[Текст]"/>
      <dgm:spPr/>
      <dgm:t>
        <a:bodyPr/>
        <a:lstStyle/>
        <a:p>
          <a:r>
            <a:rPr lang="ru-RU" b="1"/>
            <a:t>Уровни учебных достижений</a:t>
          </a:r>
          <a:endParaRPr lang="ru-RU" b="1" dirty="0"/>
        </a:p>
      </dgm:t>
    </dgm:pt>
    <dgm:pt modelId="{9178E0A9-D0AA-4878-B277-32C031361199}" type="parTrans" cxnId="{BB72E022-ACA9-4285-A923-3385287A7C73}">
      <dgm:prSet/>
      <dgm:spPr/>
      <dgm:t>
        <a:bodyPr/>
        <a:lstStyle/>
        <a:p>
          <a:endParaRPr lang="ru-RU"/>
        </a:p>
      </dgm:t>
    </dgm:pt>
    <dgm:pt modelId="{BBDE4DFE-949D-4135-B1EE-0FEDBA744F7D}" type="sibTrans" cxnId="{BB72E022-ACA9-4285-A923-3385287A7C73}">
      <dgm:prSet/>
      <dgm:spPr/>
      <dgm:t>
        <a:bodyPr/>
        <a:lstStyle/>
        <a:p>
          <a:endParaRPr lang="ru-RU"/>
        </a:p>
      </dgm:t>
    </dgm:pt>
    <dgm:pt modelId="{D16DA12E-4762-4950-9868-292174C0DFED}">
      <dgm:prSet phldrT="[Текст]"/>
      <dgm:spPr/>
      <dgm:t>
        <a:bodyPr/>
        <a:lstStyle/>
        <a:p>
          <a:r>
            <a:rPr lang="ru-RU" b="1" dirty="0"/>
            <a:t>Задания</a:t>
          </a:r>
        </a:p>
      </dgm:t>
    </dgm:pt>
    <dgm:pt modelId="{5030DC60-A3CE-4BDB-B9B8-24E2B96A18F1}" type="parTrans" cxnId="{1BF74994-9290-4F5C-B3CB-B09DC2B0FA39}">
      <dgm:prSet/>
      <dgm:spPr/>
      <dgm:t>
        <a:bodyPr/>
        <a:lstStyle/>
        <a:p>
          <a:endParaRPr lang="ru-RU"/>
        </a:p>
      </dgm:t>
    </dgm:pt>
    <dgm:pt modelId="{F83FB613-22B8-4800-9867-9BE8FBA0C5CE}" type="sibTrans" cxnId="{1BF74994-9290-4F5C-B3CB-B09DC2B0FA39}">
      <dgm:prSet/>
      <dgm:spPr/>
      <dgm:t>
        <a:bodyPr/>
        <a:lstStyle/>
        <a:p>
          <a:endParaRPr lang="ru-RU"/>
        </a:p>
      </dgm:t>
    </dgm:pt>
    <dgm:pt modelId="{4166079E-B757-4CAB-93B8-6EE755A1410D}">
      <dgm:prSet phldrT="[Текст]"/>
      <dgm:spPr/>
      <dgm:t>
        <a:bodyPr/>
        <a:lstStyle/>
        <a:p>
          <a:r>
            <a:rPr lang="ru-RU" b="1"/>
            <a:t>Дескрипторы и баллы</a:t>
          </a:r>
          <a:endParaRPr lang="ru-RU" b="1" dirty="0"/>
        </a:p>
      </dgm:t>
    </dgm:pt>
    <dgm:pt modelId="{73CF2320-30A4-483B-86CF-3BD5E51361E2}" type="parTrans" cxnId="{07E1F6FD-614E-42CB-9C5B-F2566866F27A}">
      <dgm:prSet/>
      <dgm:spPr/>
      <dgm:t>
        <a:bodyPr/>
        <a:lstStyle/>
        <a:p>
          <a:endParaRPr lang="ru-RU"/>
        </a:p>
      </dgm:t>
    </dgm:pt>
    <dgm:pt modelId="{C8642286-F5F6-4725-BE86-A984D224A893}" type="sibTrans" cxnId="{07E1F6FD-614E-42CB-9C5B-F2566866F27A}">
      <dgm:prSet/>
      <dgm:spPr/>
      <dgm:t>
        <a:bodyPr/>
        <a:lstStyle/>
        <a:p>
          <a:endParaRPr lang="ru-RU"/>
        </a:p>
      </dgm:t>
    </dgm:pt>
    <dgm:pt modelId="{F6FCC99A-FDA1-4A68-8538-B499C7142D1A}" type="pres">
      <dgm:prSet presAssocID="{0C2AF6AB-F824-4938-BFFC-7D1013813DCF}" presName="CompostProcess" presStyleCnt="0">
        <dgm:presLayoutVars>
          <dgm:dir/>
          <dgm:resizeHandles val="exact"/>
        </dgm:presLayoutVars>
      </dgm:prSet>
      <dgm:spPr/>
    </dgm:pt>
    <dgm:pt modelId="{AA2C45A1-C51C-440D-8977-EFA053732E81}" type="pres">
      <dgm:prSet presAssocID="{0C2AF6AB-F824-4938-BFFC-7D1013813DCF}" presName="arrow" presStyleLbl="bgShp" presStyleIdx="0" presStyleCnt="1" custScaleX="116404" custLinFactNeighborY="-2078"/>
      <dgm:spPr/>
      <dgm:t>
        <a:bodyPr/>
        <a:lstStyle/>
        <a:p>
          <a:endParaRPr lang="ru-RU"/>
        </a:p>
      </dgm:t>
    </dgm:pt>
    <dgm:pt modelId="{DEDDE8F8-2A58-4447-BFCC-445831EF8064}" type="pres">
      <dgm:prSet presAssocID="{0C2AF6AB-F824-4938-BFFC-7D1013813DCF}" presName="linearProcess" presStyleCnt="0"/>
      <dgm:spPr/>
    </dgm:pt>
    <dgm:pt modelId="{1681CACA-FB88-4691-8083-3CB4F5342C41}" type="pres">
      <dgm:prSet presAssocID="{7CAF2465-48A7-4A8B-99BC-94C1617005C8}" presName="textNode" presStyleLbl="node1" presStyleIdx="0" presStyleCnt="6">
        <dgm:presLayoutVars>
          <dgm:bulletEnabled val="1"/>
        </dgm:presLayoutVars>
      </dgm:prSet>
      <dgm:spPr/>
      <dgm:t>
        <a:bodyPr/>
        <a:lstStyle/>
        <a:p>
          <a:endParaRPr lang="ru-RU"/>
        </a:p>
      </dgm:t>
    </dgm:pt>
    <dgm:pt modelId="{668A4DE7-BD8E-4D21-91AC-FD19CF0AC513}" type="pres">
      <dgm:prSet presAssocID="{CB073A8C-23F4-4E9A-B0B5-AA3107A27414}" presName="sibTrans" presStyleCnt="0"/>
      <dgm:spPr/>
    </dgm:pt>
    <dgm:pt modelId="{FB4620F6-3CF2-464A-991A-5D6BD67DDF5E}" type="pres">
      <dgm:prSet presAssocID="{174DC3C2-CDBA-417B-8845-E4354E271A02}" presName="textNode" presStyleLbl="node1" presStyleIdx="1" presStyleCnt="6">
        <dgm:presLayoutVars>
          <dgm:bulletEnabled val="1"/>
        </dgm:presLayoutVars>
      </dgm:prSet>
      <dgm:spPr/>
      <dgm:t>
        <a:bodyPr/>
        <a:lstStyle/>
        <a:p>
          <a:endParaRPr lang="ru-RU"/>
        </a:p>
      </dgm:t>
    </dgm:pt>
    <dgm:pt modelId="{5CF88537-86D7-470D-91F4-7B86BDA5DCB3}" type="pres">
      <dgm:prSet presAssocID="{5C126B0D-4678-44CB-9008-E4D648BA4220}" presName="sibTrans" presStyleCnt="0"/>
      <dgm:spPr/>
    </dgm:pt>
    <dgm:pt modelId="{2C5DBC98-B7CC-419C-AF55-DC626EE8342F}" type="pres">
      <dgm:prSet presAssocID="{E8079FE2-D0BF-4E60-959A-BA475E5E523D}" presName="textNode" presStyleLbl="node1" presStyleIdx="2" presStyleCnt="6">
        <dgm:presLayoutVars>
          <dgm:bulletEnabled val="1"/>
        </dgm:presLayoutVars>
      </dgm:prSet>
      <dgm:spPr/>
      <dgm:t>
        <a:bodyPr/>
        <a:lstStyle/>
        <a:p>
          <a:endParaRPr lang="ru-RU"/>
        </a:p>
      </dgm:t>
    </dgm:pt>
    <dgm:pt modelId="{EAD9CA74-0554-4638-B128-52323DCCCD51}" type="pres">
      <dgm:prSet presAssocID="{2446ED03-82AD-4D61-9A0E-1DBFAACF56FF}" presName="sibTrans" presStyleCnt="0"/>
      <dgm:spPr/>
    </dgm:pt>
    <dgm:pt modelId="{DB713585-C4EC-4090-8293-5F8945C63AE0}" type="pres">
      <dgm:prSet presAssocID="{D16DA12E-4762-4950-9868-292174C0DFED}" presName="textNode" presStyleLbl="node1" presStyleIdx="3" presStyleCnt="6">
        <dgm:presLayoutVars>
          <dgm:bulletEnabled val="1"/>
        </dgm:presLayoutVars>
      </dgm:prSet>
      <dgm:spPr/>
      <dgm:t>
        <a:bodyPr/>
        <a:lstStyle/>
        <a:p>
          <a:endParaRPr lang="ru-RU"/>
        </a:p>
      </dgm:t>
    </dgm:pt>
    <dgm:pt modelId="{B5D774D4-5C6D-47EB-ADF6-FC2FA12A4466}" type="pres">
      <dgm:prSet presAssocID="{F83FB613-22B8-4800-9867-9BE8FBA0C5CE}" presName="sibTrans" presStyleCnt="0"/>
      <dgm:spPr/>
    </dgm:pt>
    <dgm:pt modelId="{6FA2FEA8-89B6-4E12-A9C1-73123E76DBD3}" type="pres">
      <dgm:prSet presAssocID="{4166079E-B757-4CAB-93B8-6EE755A1410D}" presName="textNode" presStyleLbl="node1" presStyleIdx="4" presStyleCnt="6">
        <dgm:presLayoutVars>
          <dgm:bulletEnabled val="1"/>
        </dgm:presLayoutVars>
      </dgm:prSet>
      <dgm:spPr/>
      <dgm:t>
        <a:bodyPr/>
        <a:lstStyle/>
        <a:p>
          <a:endParaRPr lang="ru-RU"/>
        </a:p>
      </dgm:t>
    </dgm:pt>
    <dgm:pt modelId="{9E22BBDC-FDE5-43B9-A5E5-1EB3D7C63899}" type="pres">
      <dgm:prSet presAssocID="{C8642286-F5F6-4725-BE86-A984D224A893}" presName="sibTrans" presStyleCnt="0"/>
      <dgm:spPr/>
    </dgm:pt>
    <dgm:pt modelId="{D886FBAC-4F0B-466C-A320-52C7A5D698FC}" type="pres">
      <dgm:prSet presAssocID="{93BE52B5-0F63-4104-90B8-2F45260648C1}" presName="textNode" presStyleLbl="node1" presStyleIdx="5" presStyleCnt="6">
        <dgm:presLayoutVars>
          <dgm:bulletEnabled val="1"/>
        </dgm:presLayoutVars>
      </dgm:prSet>
      <dgm:spPr/>
      <dgm:t>
        <a:bodyPr/>
        <a:lstStyle/>
        <a:p>
          <a:endParaRPr lang="ru-RU"/>
        </a:p>
      </dgm:t>
    </dgm:pt>
  </dgm:ptLst>
  <dgm:cxnLst>
    <dgm:cxn modelId="{1BF74994-9290-4F5C-B3CB-B09DC2B0FA39}" srcId="{0C2AF6AB-F824-4938-BFFC-7D1013813DCF}" destId="{D16DA12E-4762-4950-9868-292174C0DFED}" srcOrd="3" destOrd="0" parTransId="{5030DC60-A3CE-4BDB-B9B8-24E2B96A18F1}" sibTransId="{F83FB613-22B8-4800-9867-9BE8FBA0C5CE}"/>
    <dgm:cxn modelId="{9D3F4DD4-18D4-4051-ADBF-499CBC57D93B}" type="presOf" srcId="{D16DA12E-4762-4950-9868-292174C0DFED}" destId="{DB713585-C4EC-4090-8293-5F8945C63AE0}" srcOrd="0" destOrd="0" presId="urn:microsoft.com/office/officeart/2005/8/layout/hProcess9"/>
    <dgm:cxn modelId="{AC61C053-59AB-4D55-B5A8-CDC1AFA68434}" type="presOf" srcId="{4166079E-B757-4CAB-93B8-6EE755A1410D}" destId="{6FA2FEA8-89B6-4E12-A9C1-73123E76DBD3}" srcOrd="0" destOrd="0" presId="urn:microsoft.com/office/officeart/2005/8/layout/hProcess9"/>
    <dgm:cxn modelId="{07E1F6FD-614E-42CB-9C5B-F2566866F27A}" srcId="{0C2AF6AB-F824-4938-BFFC-7D1013813DCF}" destId="{4166079E-B757-4CAB-93B8-6EE755A1410D}" srcOrd="4" destOrd="0" parTransId="{73CF2320-30A4-483B-86CF-3BD5E51361E2}" sibTransId="{C8642286-F5F6-4725-BE86-A984D224A893}"/>
    <dgm:cxn modelId="{5D849380-F20F-4CA6-BC57-8C85DEA49DFB}" srcId="{0C2AF6AB-F824-4938-BFFC-7D1013813DCF}" destId="{174DC3C2-CDBA-417B-8845-E4354E271A02}" srcOrd="1" destOrd="0" parTransId="{C0913544-8F51-450A-B519-B267451301BE}" sibTransId="{5C126B0D-4678-44CB-9008-E4D648BA4220}"/>
    <dgm:cxn modelId="{BBB59602-0058-4347-8044-3417C3BB6458}" type="presOf" srcId="{93BE52B5-0F63-4104-90B8-2F45260648C1}" destId="{D886FBAC-4F0B-466C-A320-52C7A5D698FC}" srcOrd="0" destOrd="0" presId="urn:microsoft.com/office/officeart/2005/8/layout/hProcess9"/>
    <dgm:cxn modelId="{15A6A8BD-E244-48EB-802A-C036FEDEF691}" type="presOf" srcId="{7CAF2465-48A7-4A8B-99BC-94C1617005C8}" destId="{1681CACA-FB88-4691-8083-3CB4F5342C41}" srcOrd="0" destOrd="0" presId="urn:microsoft.com/office/officeart/2005/8/layout/hProcess9"/>
    <dgm:cxn modelId="{BE568F89-B4C3-4AF5-BD93-2223C089EB51}" type="presOf" srcId="{E8079FE2-D0BF-4E60-959A-BA475E5E523D}" destId="{2C5DBC98-B7CC-419C-AF55-DC626EE8342F}" srcOrd="0" destOrd="0" presId="urn:microsoft.com/office/officeart/2005/8/layout/hProcess9"/>
    <dgm:cxn modelId="{BB72E022-ACA9-4285-A923-3385287A7C73}" srcId="{0C2AF6AB-F824-4938-BFFC-7D1013813DCF}" destId="{93BE52B5-0F63-4104-90B8-2F45260648C1}" srcOrd="5" destOrd="0" parTransId="{9178E0A9-D0AA-4878-B277-32C031361199}" sibTransId="{BBDE4DFE-949D-4135-B1EE-0FEDBA744F7D}"/>
    <dgm:cxn modelId="{0F7B171D-0BA8-4184-AAFC-A62D182E95A4}" type="presOf" srcId="{0C2AF6AB-F824-4938-BFFC-7D1013813DCF}" destId="{F6FCC99A-FDA1-4A68-8538-B499C7142D1A}" srcOrd="0" destOrd="0" presId="urn:microsoft.com/office/officeart/2005/8/layout/hProcess9"/>
    <dgm:cxn modelId="{1DB9E688-4BB0-4494-A1BF-8EEBDD35F10B}" type="presOf" srcId="{174DC3C2-CDBA-417B-8845-E4354E271A02}" destId="{FB4620F6-3CF2-464A-991A-5D6BD67DDF5E}" srcOrd="0" destOrd="0" presId="urn:microsoft.com/office/officeart/2005/8/layout/hProcess9"/>
    <dgm:cxn modelId="{8EB0698B-7428-45DB-9B3F-8543EABEF80B}" srcId="{0C2AF6AB-F824-4938-BFFC-7D1013813DCF}" destId="{E8079FE2-D0BF-4E60-959A-BA475E5E523D}" srcOrd="2" destOrd="0" parTransId="{0F916AF4-52B7-4AA4-ACE0-C59C87835EEF}" sibTransId="{2446ED03-82AD-4D61-9A0E-1DBFAACF56FF}"/>
    <dgm:cxn modelId="{9FBCF150-A1A8-4935-A4ED-6DDC9699A5FC}" srcId="{0C2AF6AB-F824-4938-BFFC-7D1013813DCF}" destId="{7CAF2465-48A7-4A8B-99BC-94C1617005C8}" srcOrd="0" destOrd="0" parTransId="{79AABA31-B227-47C7-868C-A750480DDFBF}" sibTransId="{CB073A8C-23F4-4E9A-B0B5-AA3107A27414}"/>
    <dgm:cxn modelId="{D7149301-8A71-465B-BE46-B559AEF7742E}" type="presParOf" srcId="{F6FCC99A-FDA1-4A68-8538-B499C7142D1A}" destId="{AA2C45A1-C51C-440D-8977-EFA053732E81}" srcOrd="0" destOrd="0" presId="urn:microsoft.com/office/officeart/2005/8/layout/hProcess9"/>
    <dgm:cxn modelId="{FDB2B665-A3BF-4F8E-B8E4-F6B171E5B8EE}" type="presParOf" srcId="{F6FCC99A-FDA1-4A68-8538-B499C7142D1A}" destId="{DEDDE8F8-2A58-4447-BFCC-445831EF8064}" srcOrd="1" destOrd="0" presId="urn:microsoft.com/office/officeart/2005/8/layout/hProcess9"/>
    <dgm:cxn modelId="{99A67889-9071-4D10-8E6F-9E2096027421}" type="presParOf" srcId="{DEDDE8F8-2A58-4447-BFCC-445831EF8064}" destId="{1681CACA-FB88-4691-8083-3CB4F5342C41}" srcOrd="0" destOrd="0" presId="urn:microsoft.com/office/officeart/2005/8/layout/hProcess9"/>
    <dgm:cxn modelId="{79C093C4-3691-416A-99B4-FA334579826A}" type="presParOf" srcId="{DEDDE8F8-2A58-4447-BFCC-445831EF8064}" destId="{668A4DE7-BD8E-4D21-91AC-FD19CF0AC513}" srcOrd="1" destOrd="0" presId="urn:microsoft.com/office/officeart/2005/8/layout/hProcess9"/>
    <dgm:cxn modelId="{F3DCF648-549B-405D-9821-04DD95D10C1C}" type="presParOf" srcId="{DEDDE8F8-2A58-4447-BFCC-445831EF8064}" destId="{FB4620F6-3CF2-464A-991A-5D6BD67DDF5E}" srcOrd="2" destOrd="0" presId="urn:microsoft.com/office/officeart/2005/8/layout/hProcess9"/>
    <dgm:cxn modelId="{6A5C6E0D-91FB-4575-8976-C4A819839145}" type="presParOf" srcId="{DEDDE8F8-2A58-4447-BFCC-445831EF8064}" destId="{5CF88537-86D7-470D-91F4-7B86BDA5DCB3}" srcOrd="3" destOrd="0" presId="urn:microsoft.com/office/officeart/2005/8/layout/hProcess9"/>
    <dgm:cxn modelId="{C0AB4440-D88E-419D-BE9D-99541632A07D}" type="presParOf" srcId="{DEDDE8F8-2A58-4447-BFCC-445831EF8064}" destId="{2C5DBC98-B7CC-419C-AF55-DC626EE8342F}" srcOrd="4" destOrd="0" presId="urn:microsoft.com/office/officeart/2005/8/layout/hProcess9"/>
    <dgm:cxn modelId="{EB829AE5-4E48-4926-9A97-7141F8FF377B}" type="presParOf" srcId="{DEDDE8F8-2A58-4447-BFCC-445831EF8064}" destId="{EAD9CA74-0554-4638-B128-52323DCCCD51}" srcOrd="5" destOrd="0" presId="urn:microsoft.com/office/officeart/2005/8/layout/hProcess9"/>
    <dgm:cxn modelId="{7CC79356-6CFD-4BE7-9A1D-AA7E28A34381}" type="presParOf" srcId="{DEDDE8F8-2A58-4447-BFCC-445831EF8064}" destId="{DB713585-C4EC-4090-8293-5F8945C63AE0}" srcOrd="6" destOrd="0" presId="urn:microsoft.com/office/officeart/2005/8/layout/hProcess9"/>
    <dgm:cxn modelId="{1C1AC653-DF0B-4207-8B26-33BCB39B4DE3}" type="presParOf" srcId="{DEDDE8F8-2A58-4447-BFCC-445831EF8064}" destId="{B5D774D4-5C6D-47EB-ADF6-FC2FA12A4466}" srcOrd="7" destOrd="0" presId="urn:microsoft.com/office/officeart/2005/8/layout/hProcess9"/>
    <dgm:cxn modelId="{66FB9649-3C2F-4A05-AE23-452D866EA241}" type="presParOf" srcId="{DEDDE8F8-2A58-4447-BFCC-445831EF8064}" destId="{6FA2FEA8-89B6-4E12-A9C1-73123E76DBD3}" srcOrd="8" destOrd="0" presId="urn:microsoft.com/office/officeart/2005/8/layout/hProcess9"/>
    <dgm:cxn modelId="{3BE47DD4-8097-4AAB-B720-92BB8122D5AB}" type="presParOf" srcId="{DEDDE8F8-2A58-4447-BFCC-445831EF8064}" destId="{9E22BBDC-FDE5-43B9-A5E5-1EB3D7C63899}" srcOrd="9" destOrd="0" presId="urn:microsoft.com/office/officeart/2005/8/layout/hProcess9"/>
    <dgm:cxn modelId="{97E2339A-28EB-46D2-B805-5BFD82216FFD}" type="presParOf" srcId="{DEDDE8F8-2A58-4447-BFCC-445831EF8064}" destId="{D886FBAC-4F0B-466C-A320-52C7A5D698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EED3DA-5FC6-4A7E-9AB6-512030A71688}" type="doc">
      <dgm:prSet loTypeId="urn:microsoft.com/office/officeart/2005/8/layout/process2" loCatId="process" qsTypeId="urn:microsoft.com/office/officeart/2005/8/quickstyle/simple1" qsCatId="simple" csTypeId="urn:microsoft.com/office/officeart/2005/8/colors/accent1_1" csCatId="accent1" phldr="1"/>
      <dgm:spPr/>
    </dgm:pt>
    <dgm:pt modelId="{30AC78FD-5495-42F0-B5C2-061C703E0B5B}">
      <dgm:prSet phldrT="[Текст]" custT="1"/>
      <dgm:spPr/>
      <dgm:t>
        <a:bodyPr/>
        <a:lstStyle/>
        <a:p>
          <a:r>
            <a:rPr lang="ru-RU" sz="2000" b="0" u="none">
              <a:latin typeface="Times New Roman" panose="02020603050405020304" pitchFamily="18" charset="0"/>
              <a:cs typeface="Times New Roman" panose="02020603050405020304" pitchFamily="18" charset="0"/>
            </a:rPr>
            <a:t>Обзор долгосрочного плана учебной программы</a:t>
          </a:r>
          <a:endParaRPr lang="ru-RU" sz="2000" b="0" u="none" dirty="0">
            <a:latin typeface="Times New Roman" panose="02020603050405020304" pitchFamily="18" charset="0"/>
            <a:cs typeface="Times New Roman" panose="02020603050405020304" pitchFamily="18" charset="0"/>
          </a:endParaRPr>
        </a:p>
      </dgm:t>
    </dgm:pt>
    <dgm:pt modelId="{F297E2DF-463B-4BD4-89CA-0076079B0988}" type="parTrans" cxnId="{DE27E42C-27E4-4689-8251-9EEA374234B1}">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59CDC86A-7412-4192-B2CC-170EF085DE96}" type="sibTrans" cxnId="{DE27E42C-27E4-4689-8251-9EEA374234B1}">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CD497103-D735-488A-90CD-04AD7BA8F01A}">
      <dgm:prSet phldrT="[Текст]" custT="1"/>
      <dgm:spPr/>
      <dgm:t>
        <a:bodyPr/>
        <a:lstStyle/>
        <a:p>
          <a:r>
            <a:rPr lang="ru-RU" sz="2000" b="0" dirty="0">
              <a:latin typeface="Times New Roman" panose="02020603050405020304" pitchFamily="18" charset="0"/>
              <a:cs typeface="Times New Roman" panose="02020603050405020304" pitchFamily="18" charset="0"/>
            </a:rPr>
            <a:t>Обзор характеристики заданий суммативного оценивания за текущую четверть  </a:t>
          </a:r>
        </a:p>
      </dgm:t>
    </dgm:pt>
    <dgm:pt modelId="{1474283B-DD66-46E0-8303-52D6DBCB3508}" type="parTrans" cxnId="{24BD2629-6960-40F7-8E44-3705DBFC0BE1}">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7112A0F9-68CC-4A54-BB29-7FD3BCD3A325}" type="sibTrans" cxnId="{24BD2629-6960-40F7-8E44-3705DBFC0BE1}">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E590BC7F-9772-458A-9ED3-5011EFB39CE6}">
      <dgm:prSet phldrT="[Текст]" custT="1"/>
      <dgm:spPr/>
      <dgm:t>
        <a:bodyPr/>
        <a:lstStyle/>
        <a:p>
          <a:r>
            <a:rPr lang="ru-RU" sz="2000" b="0" dirty="0">
              <a:latin typeface="Times New Roman" panose="02020603050405020304" pitchFamily="18" charset="0"/>
              <a:cs typeface="Times New Roman" panose="02020603050405020304" pitchFamily="18" charset="0"/>
            </a:rPr>
            <a:t>Составление (вариантов) </a:t>
          </a:r>
          <a:r>
            <a:rPr lang="ru-RU" sz="2000" b="0" dirty="0" err="1">
              <a:latin typeface="Times New Roman" panose="02020603050405020304" pitchFamily="18" charset="0"/>
              <a:cs typeface="Times New Roman" panose="02020603050405020304" pitchFamily="18" charset="0"/>
            </a:rPr>
            <a:t>суммативной</a:t>
          </a:r>
          <a:r>
            <a:rPr lang="ru-RU" sz="2000" b="0" dirty="0">
              <a:latin typeface="Times New Roman" panose="02020603050405020304" pitchFamily="18" charset="0"/>
              <a:cs typeface="Times New Roman" panose="02020603050405020304" pitchFamily="18" charset="0"/>
            </a:rPr>
            <a:t> работы за четверть </a:t>
          </a:r>
        </a:p>
      </dgm:t>
    </dgm:pt>
    <dgm:pt modelId="{0879BE88-27E2-49B2-8298-E9C18F4AC3D7}" type="parTrans" cxnId="{FFFAE938-1EBD-4B89-931E-1B7CBED6A535}">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34C827AB-0CF2-4C10-83D8-5FA4825CA111}" type="sibTrans" cxnId="{FFFAE938-1EBD-4B89-931E-1B7CBED6A535}">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43DD3D3A-8711-4F14-8F88-FD8D905268C1}">
      <dgm:prSet phldrT="[Текст]" custT="1"/>
      <dgm:spPr/>
      <dgm:t>
        <a:bodyPr/>
        <a:lstStyle/>
        <a:p>
          <a:r>
            <a:rPr lang="ru-RU" sz="2000" b="0" dirty="0">
              <a:latin typeface="Times New Roman" panose="02020603050405020304" pitchFamily="18" charset="0"/>
              <a:cs typeface="Times New Roman" panose="02020603050405020304" pitchFamily="18" charset="0"/>
            </a:rPr>
            <a:t>Составление схемы выставления баллов к заданиям </a:t>
          </a:r>
        </a:p>
      </dgm:t>
    </dgm:pt>
    <dgm:pt modelId="{67D6C28C-BD1E-43B0-895D-96BAF7E36979}" type="parTrans" cxnId="{3F8381DD-D0D8-4A14-988B-C1CBC8AC2DF4}">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328FAF70-D00C-45DD-8C0C-C712A8690CE9}" type="sibTrans" cxnId="{3F8381DD-D0D8-4A14-988B-C1CBC8AC2DF4}">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CA7CB344-B4AC-4A26-AE49-FB1D2D49C1DE}">
      <dgm:prSet phldrT="[Текст]" custT="1"/>
      <dgm:spPr/>
      <dgm:t>
        <a:bodyPr/>
        <a:lstStyle/>
        <a:p>
          <a:r>
            <a:rPr lang="ru-RU" sz="2000" b="0" dirty="0">
              <a:latin typeface="Times New Roman" panose="02020603050405020304" pitchFamily="18" charset="0"/>
              <a:cs typeface="Times New Roman" panose="02020603050405020304" pitchFamily="18" charset="0"/>
            </a:rPr>
            <a:t>Обзор спецификации СОЧ </a:t>
          </a:r>
        </a:p>
      </dgm:t>
    </dgm:pt>
    <dgm:pt modelId="{E9C9DEA3-7606-48BA-BD02-D7B446376F54}" type="parTrans" cxnId="{AF3F6464-829B-47FD-9AD7-91B2451B809D}">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971AC3B2-58BC-4EF3-AA84-6BEF91F610CD}" type="sibTrans" cxnId="{AF3F6464-829B-47FD-9AD7-91B2451B809D}">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90515773-C5B6-4CBD-BDAA-362D9570A6FA}" type="pres">
      <dgm:prSet presAssocID="{31EED3DA-5FC6-4A7E-9AB6-512030A71688}" presName="linearFlow" presStyleCnt="0">
        <dgm:presLayoutVars>
          <dgm:resizeHandles val="exact"/>
        </dgm:presLayoutVars>
      </dgm:prSet>
      <dgm:spPr/>
    </dgm:pt>
    <dgm:pt modelId="{C05539C6-33A4-446F-B064-13D1C895BF14}" type="pres">
      <dgm:prSet presAssocID="{30AC78FD-5495-42F0-B5C2-061C703E0B5B}" presName="node" presStyleLbl="node1" presStyleIdx="0" presStyleCnt="5" custScaleX="509107" custLinFactNeighborY="-908">
        <dgm:presLayoutVars>
          <dgm:bulletEnabled val="1"/>
        </dgm:presLayoutVars>
      </dgm:prSet>
      <dgm:spPr/>
      <dgm:t>
        <a:bodyPr/>
        <a:lstStyle/>
        <a:p>
          <a:endParaRPr lang="ru-RU"/>
        </a:p>
      </dgm:t>
    </dgm:pt>
    <dgm:pt modelId="{1353CDCA-2D16-48F7-9EC5-9AB01B3F4421}" type="pres">
      <dgm:prSet presAssocID="{59CDC86A-7412-4192-B2CC-170EF085DE96}" presName="sibTrans" presStyleLbl="sibTrans2D1" presStyleIdx="0" presStyleCnt="4"/>
      <dgm:spPr/>
      <dgm:t>
        <a:bodyPr/>
        <a:lstStyle/>
        <a:p>
          <a:endParaRPr lang="ru-RU"/>
        </a:p>
      </dgm:t>
    </dgm:pt>
    <dgm:pt modelId="{7621FA6C-F5E2-4D81-92BB-E650B347D425}" type="pres">
      <dgm:prSet presAssocID="{59CDC86A-7412-4192-B2CC-170EF085DE96}" presName="connectorText" presStyleLbl="sibTrans2D1" presStyleIdx="0" presStyleCnt="4"/>
      <dgm:spPr/>
      <dgm:t>
        <a:bodyPr/>
        <a:lstStyle/>
        <a:p>
          <a:endParaRPr lang="ru-RU"/>
        </a:p>
      </dgm:t>
    </dgm:pt>
    <dgm:pt modelId="{E7947B87-D245-4764-8D6A-B5FC4D3867CA}" type="pres">
      <dgm:prSet presAssocID="{CA7CB344-B4AC-4A26-AE49-FB1D2D49C1DE}" presName="node" presStyleLbl="node1" presStyleIdx="1" presStyleCnt="5" custScaleX="509107">
        <dgm:presLayoutVars>
          <dgm:bulletEnabled val="1"/>
        </dgm:presLayoutVars>
      </dgm:prSet>
      <dgm:spPr/>
      <dgm:t>
        <a:bodyPr/>
        <a:lstStyle/>
        <a:p>
          <a:endParaRPr lang="ru-RU"/>
        </a:p>
      </dgm:t>
    </dgm:pt>
    <dgm:pt modelId="{04BEDB73-F9D5-4B20-8750-C4C3D2B2C878}" type="pres">
      <dgm:prSet presAssocID="{971AC3B2-58BC-4EF3-AA84-6BEF91F610CD}" presName="sibTrans" presStyleLbl="sibTrans2D1" presStyleIdx="1" presStyleCnt="4"/>
      <dgm:spPr/>
      <dgm:t>
        <a:bodyPr/>
        <a:lstStyle/>
        <a:p>
          <a:endParaRPr lang="ru-RU"/>
        </a:p>
      </dgm:t>
    </dgm:pt>
    <dgm:pt modelId="{225F5F99-CCF7-463F-A949-EF4ABBC7A2B0}" type="pres">
      <dgm:prSet presAssocID="{971AC3B2-58BC-4EF3-AA84-6BEF91F610CD}" presName="connectorText" presStyleLbl="sibTrans2D1" presStyleIdx="1" presStyleCnt="4"/>
      <dgm:spPr/>
      <dgm:t>
        <a:bodyPr/>
        <a:lstStyle/>
        <a:p>
          <a:endParaRPr lang="ru-RU"/>
        </a:p>
      </dgm:t>
    </dgm:pt>
    <dgm:pt modelId="{7D664A6F-28D3-4CC3-9DF2-1A7BCF9636E9}" type="pres">
      <dgm:prSet presAssocID="{CD497103-D735-488A-90CD-04AD7BA8F01A}" presName="node" presStyleLbl="node1" presStyleIdx="2" presStyleCnt="5" custScaleX="509107">
        <dgm:presLayoutVars>
          <dgm:bulletEnabled val="1"/>
        </dgm:presLayoutVars>
      </dgm:prSet>
      <dgm:spPr/>
      <dgm:t>
        <a:bodyPr/>
        <a:lstStyle/>
        <a:p>
          <a:endParaRPr lang="ru-RU"/>
        </a:p>
      </dgm:t>
    </dgm:pt>
    <dgm:pt modelId="{34374FF9-BD66-4C15-BCDC-430234F4F56E}" type="pres">
      <dgm:prSet presAssocID="{7112A0F9-68CC-4A54-BB29-7FD3BCD3A325}" presName="sibTrans" presStyleLbl="sibTrans2D1" presStyleIdx="2" presStyleCnt="4"/>
      <dgm:spPr/>
      <dgm:t>
        <a:bodyPr/>
        <a:lstStyle/>
        <a:p>
          <a:endParaRPr lang="ru-RU"/>
        </a:p>
      </dgm:t>
    </dgm:pt>
    <dgm:pt modelId="{604A8EA5-8121-41E3-8CFE-C91B9DB6EA88}" type="pres">
      <dgm:prSet presAssocID="{7112A0F9-68CC-4A54-BB29-7FD3BCD3A325}" presName="connectorText" presStyleLbl="sibTrans2D1" presStyleIdx="2" presStyleCnt="4"/>
      <dgm:spPr/>
      <dgm:t>
        <a:bodyPr/>
        <a:lstStyle/>
        <a:p>
          <a:endParaRPr lang="ru-RU"/>
        </a:p>
      </dgm:t>
    </dgm:pt>
    <dgm:pt modelId="{F435F818-0D1A-4818-B461-B195DC90E02F}" type="pres">
      <dgm:prSet presAssocID="{E590BC7F-9772-458A-9ED3-5011EFB39CE6}" presName="node" presStyleLbl="node1" presStyleIdx="3" presStyleCnt="5" custScaleX="509107">
        <dgm:presLayoutVars>
          <dgm:bulletEnabled val="1"/>
        </dgm:presLayoutVars>
      </dgm:prSet>
      <dgm:spPr/>
      <dgm:t>
        <a:bodyPr/>
        <a:lstStyle/>
        <a:p>
          <a:endParaRPr lang="ru-RU"/>
        </a:p>
      </dgm:t>
    </dgm:pt>
    <dgm:pt modelId="{E30228C4-A191-4342-A3F5-E002162CC278}" type="pres">
      <dgm:prSet presAssocID="{34C827AB-0CF2-4C10-83D8-5FA4825CA111}" presName="sibTrans" presStyleLbl="sibTrans2D1" presStyleIdx="3" presStyleCnt="4"/>
      <dgm:spPr/>
      <dgm:t>
        <a:bodyPr/>
        <a:lstStyle/>
        <a:p>
          <a:endParaRPr lang="ru-RU"/>
        </a:p>
      </dgm:t>
    </dgm:pt>
    <dgm:pt modelId="{74989F4F-1BFD-4D83-8CFD-02689877EE4E}" type="pres">
      <dgm:prSet presAssocID="{34C827AB-0CF2-4C10-83D8-5FA4825CA111}" presName="connectorText" presStyleLbl="sibTrans2D1" presStyleIdx="3" presStyleCnt="4"/>
      <dgm:spPr/>
      <dgm:t>
        <a:bodyPr/>
        <a:lstStyle/>
        <a:p>
          <a:endParaRPr lang="ru-RU"/>
        </a:p>
      </dgm:t>
    </dgm:pt>
    <dgm:pt modelId="{DA822D5C-92C8-4BB1-9CA8-530FBD3A87A3}" type="pres">
      <dgm:prSet presAssocID="{43DD3D3A-8711-4F14-8F88-FD8D905268C1}" presName="node" presStyleLbl="node1" presStyleIdx="4" presStyleCnt="5" custScaleX="509107">
        <dgm:presLayoutVars>
          <dgm:bulletEnabled val="1"/>
        </dgm:presLayoutVars>
      </dgm:prSet>
      <dgm:spPr/>
      <dgm:t>
        <a:bodyPr/>
        <a:lstStyle/>
        <a:p>
          <a:endParaRPr lang="ru-RU"/>
        </a:p>
      </dgm:t>
    </dgm:pt>
  </dgm:ptLst>
  <dgm:cxnLst>
    <dgm:cxn modelId="{2ECC2F77-B82A-410E-9462-67EDCB950465}" type="presOf" srcId="{59CDC86A-7412-4192-B2CC-170EF085DE96}" destId="{7621FA6C-F5E2-4D81-92BB-E650B347D425}" srcOrd="1" destOrd="0" presId="urn:microsoft.com/office/officeart/2005/8/layout/process2"/>
    <dgm:cxn modelId="{A0A8C9C2-57C8-45E9-9CA2-726C0020A950}" type="presOf" srcId="{31EED3DA-5FC6-4A7E-9AB6-512030A71688}" destId="{90515773-C5B6-4CBD-BDAA-362D9570A6FA}" srcOrd="0" destOrd="0" presId="urn:microsoft.com/office/officeart/2005/8/layout/process2"/>
    <dgm:cxn modelId="{24BD2629-6960-40F7-8E44-3705DBFC0BE1}" srcId="{31EED3DA-5FC6-4A7E-9AB6-512030A71688}" destId="{CD497103-D735-488A-90CD-04AD7BA8F01A}" srcOrd="2" destOrd="0" parTransId="{1474283B-DD66-46E0-8303-52D6DBCB3508}" sibTransId="{7112A0F9-68CC-4A54-BB29-7FD3BCD3A325}"/>
    <dgm:cxn modelId="{F3926ECF-5EDB-4115-A16F-4BBF89472D7F}" type="presOf" srcId="{34C827AB-0CF2-4C10-83D8-5FA4825CA111}" destId="{74989F4F-1BFD-4D83-8CFD-02689877EE4E}" srcOrd="1" destOrd="0" presId="urn:microsoft.com/office/officeart/2005/8/layout/process2"/>
    <dgm:cxn modelId="{DB1AEDC3-2262-4B06-B9C0-97B985369818}" type="presOf" srcId="{E590BC7F-9772-458A-9ED3-5011EFB39CE6}" destId="{F435F818-0D1A-4818-B461-B195DC90E02F}" srcOrd="0" destOrd="0" presId="urn:microsoft.com/office/officeart/2005/8/layout/process2"/>
    <dgm:cxn modelId="{87A1F7A6-7CFA-4FF2-AD63-70464360D4A9}" type="presOf" srcId="{971AC3B2-58BC-4EF3-AA84-6BEF91F610CD}" destId="{04BEDB73-F9D5-4B20-8750-C4C3D2B2C878}" srcOrd="0" destOrd="0" presId="urn:microsoft.com/office/officeart/2005/8/layout/process2"/>
    <dgm:cxn modelId="{FFFAE938-1EBD-4B89-931E-1B7CBED6A535}" srcId="{31EED3DA-5FC6-4A7E-9AB6-512030A71688}" destId="{E590BC7F-9772-458A-9ED3-5011EFB39CE6}" srcOrd="3" destOrd="0" parTransId="{0879BE88-27E2-49B2-8298-E9C18F4AC3D7}" sibTransId="{34C827AB-0CF2-4C10-83D8-5FA4825CA111}"/>
    <dgm:cxn modelId="{0AF444A7-3B10-433E-8266-21D09F6E35BA}" type="presOf" srcId="{43DD3D3A-8711-4F14-8F88-FD8D905268C1}" destId="{DA822D5C-92C8-4BB1-9CA8-530FBD3A87A3}" srcOrd="0" destOrd="0" presId="urn:microsoft.com/office/officeart/2005/8/layout/process2"/>
    <dgm:cxn modelId="{81D2493E-CA69-4AE7-A296-17AA515449FA}" type="presOf" srcId="{CD497103-D735-488A-90CD-04AD7BA8F01A}" destId="{7D664A6F-28D3-4CC3-9DF2-1A7BCF9636E9}" srcOrd="0" destOrd="0" presId="urn:microsoft.com/office/officeart/2005/8/layout/process2"/>
    <dgm:cxn modelId="{3F8381DD-D0D8-4A14-988B-C1CBC8AC2DF4}" srcId="{31EED3DA-5FC6-4A7E-9AB6-512030A71688}" destId="{43DD3D3A-8711-4F14-8F88-FD8D905268C1}" srcOrd="4" destOrd="0" parTransId="{67D6C28C-BD1E-43B0-895D-96BAF7E36979}" sibTransId="{328FAF70-D00C-45DD-8C0C-C712A8690CE9}"/>
    <dgm:cxn modelId="{4624D1AE-0288-41F1-A22C-5B430F872F8B}" type="presOf" srcId="{971AC3B2-58BC-4EF3-AA84-6BEF91F610CD}" destId="{225F5F99-CCF7-463F-A949-EF4ABBC7A2B0}" srcOrd="1" destOrd="0" presId="urn:microsoft.com/office/officeart/2005/8/layout/process2"/>
    <dgm:cxn modelId="{14D8C3E6-16C6-4E2C-BAC4-B464C4B2021B}" type="presOf" srcId="{7112A0F9-68CC-4A54-BB29-7FD3BCD3A325}" destId="{34374FF9-BD66-4C15-BCDC-430234F4F56E}" srcOrd="0" destOrd="0" presId="urn:microsoft.com/office/officeart/2005/8/layout/process2"/>
    <dgm:cxn modelId="{7C564A0A-E0E4-44E1-AC56-C180FD74DF30}" type="presOf" srcId="{7112A0F9-68CC-4A54-BB29-7FD3BCD3A325}" destId="{604A8EA5-8121-41E3-8CFE-C91B9DB6EA88}" srcOrd="1" destOrd="0" presId="urn:microsoft.com/office/officeart/2005/8/layout/process2"/>
    <dgm:cxn modelId="{30759EDC-A3F6-4FF0-B888-D25EB3F7B89E}" type="presOf" srcId="{34C827AB-0CF2-4C10-83D8-5FA4825CA111}" destId="{E30228C4-A191-4342-A3F5-E002162CC278}" srcOrd="0" destOrd="0" presId="urn:microsoft.com/office/officeart/2005/8/layout/process2"/>
    <dgm:cxn modelId="{FC149014-64CF-426B-BD3C-BF71257AC910}" type="presOf" srcId="{CA7CB344-B4AC-4A26-AE49-FB1D2D49C1DE}" destId="{E7947B87-D245-4764-8D6A-B5FC4D3867CA}" srcOrd="0" destOrd="0" presId="urn:microsoft.com/office/officeart/2005/8/layout/process2"/>
    <dgm:cxn modelId="{DE27E42C-27E4-4689-8251-9EEA374234B1}" srcId="{31EED3DA-5FC6-4A7E-9AB6-512030A71688}" destId="{30AC78FD-5495-42F0-B5C2-061C703E0B5B}" srcOrd="0" destOrd="0" parTransId="{F297E2DF-463B-4BD4-89CA-0076079B0988}" sibTransId="{59CDC86A-7412-4192-B2CC-170EF085DE96}"/>
    <dgm:cxn modelId="{AEBDC87C-263C-467D-BBB6-AB640EA79852}" type="presOf" srcId="{59CDC86A-7412-4192-B2CC-170EF085DE96}" destId="{1353CDCA-2D16-48F7-9EC5-9AB01B3F4421}" srcOrd="0" destOrd="0" presId="urn:microsoft.com/office/officeart/2005/8/layout/process2"/>
    <dgm:cxn modelId="{B0F0C00A-039B-4B46-9504-F8CFECE40FCE}" type="presOf" srcId="{30AC78FD-5495-42F0-B5C2-061C703E0B5B}" destId="{C05539C6-33A4-446F-B064-13D1C895BF14}" srcOrd="0" destOrd="0" presId="urn:microsoft.com/office/officeart/2005/8/layout/process2"/>
    <dgm:cxn modelId="{AF3F6464-829B-47FD-9AD7-91B2451B809D}" srcId="{31EED3DA-5FC6-4A7E-9AB6-512030A71688}" destId="{CA7CB344-B4AC-4A26-AE49-FB1D2D49C1DE}" srcOrd="1" destOrd="0" parTransId="{E9C9DEA3-7606-48BA-BD02-D7B446376F54}" sibTransId="{971AC3B2-58BC-4EF3-AA84-6BEF91F610CD}"/>
    <dgm:cxn modelId="{17B85A8B-30CC-4646-A45D-2FF21E9D490D}" type="presParOf" srcId="{90515773-C5B6-4CBD-BDAA-362D9570A6FA}" destId="{C05539C6-33A4-446F-B064-13D1C895BF14}" srcOrd="0" destOrd="0" presId="urn:microsoft.com/office/officeart/2005/8/layout/process2"/>
    <dgm:cxn modelId="{9D2564A6-555C-48E2-8A5E-E5DFEAC5CE32}" type="presParOf" srcId="{90515773-C5B6-4CBD-BDAA-362D9570A6FA}" destId="{1353CDCA-2D16-48F7-9EC5-9AB01B3F4421}" srcOrd="1" destOrd="0" presId="urn:microsoft.com/office/officeart/2005/8/layout/process2"/>
    <dgm:cxn modelId="{C717B35D-89CF-42FB-8709-052CC4F60162}" type="presParOf" srcId="{1353CDCA-2D16-48F7-9EC5-9AB01B3F4421}" destId="{7621FA6C-F5E2-4D81-92BB-E650B347D425}" srcOrd="0" destOrd="0" presId="urn:microsoft.com/office/officeart/2005/8/layout/process2"/>
    <dgm:cxn modelId="{D7333BE5-F46E-440B-8560-CC5A4627EB55}" type="presParOf" srcId="{90515773-C5B6-4CBD-BDAA-362D9570A6FA}" destId="{E7947B87-D245-4764-8D6A-B5FC4D3867CA}" srcOrd="2" destOrd="0" presId="urn:microsoft.com/office/officeart/2005/8/layout/process2"/>
    <dgm:cxn modelId="{5C60C037-8DF6-4210-BFC3-BD1A9988CF16}" type="presParOf" srcId="{90515773-C5B6-4CBD-BDAA-362D9570A6FA}" destId="{04BEDB73-F9D5-4B20-8750-C4C3D2B2C878}" srcOrd="3" destOrd="0" presId="urn:microsoft.com/office/officeart/2005/8/layout/process2"/>
    <dgm:cxn modelId="{52585137-0A3F-40F4-B0F3-0C1CBA77E495}" type="presParOf" srcId="{04BEDB73-F9D5-4B20-8750-C4C3D2B2C878}" destId="{225F5F99-CCF7-463F-A949-EF4ABBC7A2B0}" srcOrd="0" destOrd="0" presId="urn:microsoft.com/office/officeart/2005/8/layout/process2"/>
    <dgm:cxn modelId="{C5259529-B900-4E79-875E-74F66F16C1CE}" type="presParOf" srcId="{90515773-C5B6-4CBD-BDAA-362D9570A6FA}" destId="{7D664A6F-28D3-4CC3-9DF2-1A7BCF9636E9}" srcOrd="4" destOrd="0" presId="urn:microsoft.com/office/officeart/2005/8/layout/process2"/>
    <dgm:cxn modelId="{10CD6B87-9054-41B0-BD3D-F22BBBCF2F23}" type="presParOf" srcId="{90515773-C5B6-4CBD-BDAA-362D9570A6FA}" destId="{34374FF9-BD66-4C15-BCDC-430234F4F56E}" srcOrd="5" destOrd="0" presId="urn:microsoft.com/office/officeart/2005/8/layout/process2"/>
    <dgm:cxn modelId="{9368FD63-9843-456D-BADE-FA090465EF6A}" type="presParOf" srcId="{34374FF9-BD66-4C15-BCDC-430234F4F56E}" destId="{604A8EA5-8121-41E3-8CFE-C91B9DB6EA88}" srcOrd="0" destOrd="0" presId="urn:microsoft.com/office/officeart/2005/8/layout/process2"/>
    <dgm:cxn modelId="{24C9BC67-9B91-498B-8808-A96351A30D0A}" type="presParOf" srcId="{90515773-C5B6-4CBD-BDAA-362D9570A6FA}" destId="{F435F818-0D1A-4818-B461-B195DC90E02F}" srcOrd="6" destOrd="0" presId="urn:microsoft.com/office/officeart/2005/8/layout/process2"/>
    <dgm:cxn modelId="{E729BC90-8537-4484-8B25-6EBF761996C1}" type="presParOf" srcId="{90515773-C5B6-4CBD-BDAA-362D9570A6FA}" destId="{E30228C4-A191-4342-A3F5-E002162CC278}" srcOrd="7" destOrd="0" presId="urn:microsoft.com/office/officeart/2005/8/layout/process2"/>
    <dgm:cxn modelId="{1FEE8784-79ED-462F-8428-36E32BC25E55}" type="presParOf" srcId="{E30228C4-A191-4342-A3F5-E002162CC278}" destId="{74989F4F-1BFD-4D83-8CFD-02689877EE4E}" srcOrd="0" destOrd="0" presId="urn:microsoft.com/office/officeart/2005/8/layout/process2"/>
    <dgm:cxn modelId="{6D036599-BBAC-40FE-9390-CE155A84D4AF}" type="presParOf" srcId="{90515773-C5B6-4CBD-BDAA-362D9570A6FA}" destId="{DA822D5C-92C8-4BB1-9CA8-530FBD3A87A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F717D-4AC7-4C15-83F7-22AB99B2A62E}">
      <dsp:nvSpPr>
        <dsp:cNvPr id="0" name=""/>
        <dsp:cNvSpPr/>
      </dsp:nvSpPr>
      <dsp:spPr>
        <a:xfrm>
          <a:off x="519120" y="2610"/>
          <a:ext cx="3460315" cy="1022245"/>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002060"/>
              </a:solidFill>
              <a:latin typeface="Times New Roman" pitchFamily="18" charset="0"/>
              <a:cs typeface="Times New Roman" pitchFamily="18" charset="0"/>
            </a:rPr>
            <a:t>Задания закрытого типа</a:t>
          </a:r>
        </a:p>
        <a:p>
          <a:pPr lvl="0" algn="ctr" defTabSz="1066800">
            <a:lnSpc>
              <a:spcPct val="90000"/>
            </a:lnSpc>
            <a:spcBef>
              <a:spcPct val="0"/>
            </a:spcBef>
            <a:spcAft>
              <a:spcPct val="35000"/>
            </a:spcAft>
          </a:pPr>
          <a:endParaRPr lang="ru-RU" sz="2400" b="1" kern="1200" dirty="0">
            <a:solidFill>
              <a:srgbClr val="002060"/>
            </a:solidFill>
            <a:latin typeface="Times New Roman" pitchFamily="18" charset="0"/>
            <a:cs typeface="Times New Roman" pitchFamily="18" charset="0"/>
          </a:endParaRPr>
        </a:p>
      </dsp:txBody>
      <dsp:txXfrm>
        <a:off x="549061" y="32551"/>
        <a:ext cx="3400433" cy="962363"/>
      </dsp:txXfrm>
    </dsp:sp>
    <dsp:sp modelId="{3CD024D5-AF0B-4E61-BFA8-86D840C4F4F8}">
      <dsp:nvSpPr>
        <dsp:cNvPr id="0" name=""/>
        <dsp:cNvSpPr/>
      </dsp:nvSpPr>
      <dsp:spPr>
        <a:xfrm>
          <a:off x="865152" y="1024856"/>
          <a:ext cx="346031" cy="589167"/>
        </a:xfrm>
        <a:custGeom>
          <a:avLst/>
          <a:gdLst/>
          <a:ahLst/>
          <a:cxnLst/>
          <a:rect l="0" t="0" r="0" b="0"/>
          <a:pathLst>
            <a:path>
              <a:moveTo>
                <a:pt x="0" y="0"/>
              </a:moveTo>
              <a:lnTo>
                <a:pt x="0" y="589167"/>
              </a:lnTo>
              <a:lnTo>
                <a:pt x="346031" y="58916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57D62F4-D636-4137-8153-872FE200FD25}">
      <dsp:nvSpPr>
        <dsp:cNvPr id="0" name=""/>
        <dsp:cNvSpPr/>
      </dsp:nvSpPr>
      <dsp:spPr>
        <a:xfrm>
          <a:off x="1211183" y="1221245"/>
          <a:ext cx="2746646" cy="78555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206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u-RU" sz="2400" kern="1200" dirty="0" smtClean="0">
              <a:solidFill>
                <a:srgbClr val="002060"/>
              </a:solidFill>
              <a:latin typeface="Times New Roman" panose="02020603050405020304" pitchFamily="18" charset="0"/>
              <a:cs typeface="Times New Roman" panose="02020603050405020304" pitchFamily="18" charset="0"/>
            </a:rPr>
            <a:t>С выбором одного правильного ответа</a:t>
          </a:r>
        </a:p>
        <a:p>
          <a:pPr lvl="0" algn="ctr" defTabSz="1066800">
            <a:lnSpc>
              <a:spcPct val="90000"/>
            </a:lnSpc>
            <a:spcBef>
              <a:spcPct val="0"/>
            </a:spcBef>
            <a:spcAft>
              <a:spcPct val="35000"/>
            </a:spcAft>
          </a:pPr>
          <a:endParaRPr lang="ru-RU" sz="2400" kern="1200" dirty="0">
            <a:solidFill>
              <a:srgbClr val="002060"/>
            </a:solidFill>
          </a:endParaRPr>
        </a:p>
      </dsp:txBody>
      <dsp:txXfrm>
        <a:off x="1234191" y="1244253"/>
        <a:ext cx="2700630" cy="739541"/>
      </dsp:txXfrm>
    </dsp:sp>
    <dsp:sp modelId="{6209F889-24E7-4473-A36E-E05B57B03F7F}">
      <dsp:nvSpPr>
        <dsp:cNvPr id="0" name=""/>
        <dsp:cNvSpPr/>
      </dsp:nvSpPr>
      <dsp:spPr>
        <a:xfrm>
          <a:off x="865152" y="1024856"/>
          <a:ext cx="346031" cy="1721779"/>
        </a:xfrm>
        <a:custGeom>
          <a:avLst/>
          <a:gdLst/>
          <a:ahLst/>
          <a:cxnLst/>
          <a:rect l="0" t="0" r="0" b="0"/>
          <a:pathLst>
            <a:path>
              <a:moveTo>
                <a:pt x="0" y="0"/>
              </a:moveTo>
              <a:lnTo>
                <a:pt x="0" y="1721779"/>
              </a:lnTo>
              <a:lnTo>
                <a:pt x="346031" y="1721779"/>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9A2D906-725E-4B4F-8D3B-D666F80DE4D7}">
      <dsp:nvSpPr>
        <dsp:cNvPr id="0" name=""/>
        <dsp:cNvSpPr/>
      </dsp:nvSpPr>
      <dsp:spPr>
        <a:xfrm>
          <a:off x="1211183" y="2203191"/>
          <a:ext cx="2874673" cy="108688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206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u-RU" sz="2400" kern="1200" dirty="0" smtClean="0">
              <a:solidFill>
                <a:srgbClr val="002060"/>
              </a:solidFill>
              <a:latin typeface="Times New Roman" panose="02020603050405020304" pitchFamily="18" charset="0"/>
              <a:cs typeface="Times New Roman" panose="02020603050405020304" pitchFamily="18" charset="0"/>
            </a:rPr>
            <a:t>С выбором нескольких правильных ответов</a:t>
          </a:r>
        </a:p>
        <a:p>
          <a:pPr lvl="0" algn="ctr" defTabSz="1066800">
            <a:lnSpc>
              <a:spcPct val="90000"/>
            </a:lnSpc>
            <a:spcBef>
              <a:spcPct val="0"/>
            </a:spcBef>
            <a:spcAft>
              <a:spcPct val="35000"/>
            </a:spcAft>
          </a:pPr>
          <a:endParaRPr lang="ru-RU" sz="2400" kern="1200" dirty="0">
            <a:solidFill>
              <a:srgbClr val="002060"/>
            </a:solidFill>
          </a:endParaRPr>
        </a:p>
      </dsp:txBody>
      <dsp:txXfrm>
        <a:off x="1243017" y="2235025"/>
        <a:ext cx="2811005" cy="1023220"/>
      </dsp:txXfrm>
    </dsp:sp>
    <dsp:sp modelId="{6C4EF4B7-74F8-446A-8971-6DAA035A96C9}">
      <dsp:nvSpPr>
        <dsp:cNvPr id="0" name=""/>
        <dsp:cNvSpPr/>
      </dsp:nvSpPr>
      <dsp:spPr>
        <a:xfrm>
          <a:off x="865152" y="1024856"/>
          <a:ext cx="346031" cy="2854392"/>
        </a:xfrm>
        <a:custGeom>
          <a:avLst/>
          <a:gdLst/>
          <a:ahLst/>
          <a:cxnLst/>
          <a:rect l="0" t="0" r="0" b="0"/>
          <a:pathLst>
            <a:path>
              <a:moveTo>
                <a:pt x="0" y="0"/>
              </a:moveTo>
              <a:lnTo>
                <a:pt x="0" y="2854392"/>
              </a:lnTo>
              <a:lnTo>
                <a:pt x="346031" y="2854392"/>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B1ED5214-A9E5-4D14-9FE8-321FFDB13600}">
      <dsp:nvSpPr>
        <dsp:cNvPr id="0" name=""/>
        <dsp:cNvSpPr/>
      </dsp:nvSpPr>
      <dsp:spPr>
        <a:xfrm>
          <a:off x="1211183" y="3486469"/>
          <a:ext cx="2786779" cy="78555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206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u-RU" sz="2400" kern="1200" dirty="0" smtClean="0">
              <a:solidFill>
                <a:srgbClr val="002060"/>
              </a:solidFill>
              <a:latin typeface="Times New Roman" panose="02020603050405020304" pitchFamily="18" charset="0"/>
              <a:cs typeface="Times New Roman" panose="02020603050405020304" pitchFamily="18" charset="0"/>
            </a:rPr>
            <a:t>На установление соответствия</a:t>
          </a:r>
        </a:p>
        <a:p>
          <a:pPr lvl="0" algn="ctr" defTabSz="1066800">
            <a:lnSpc>
              <a:spcPct val="90000"/>
            </a:lnSpc>
            <a:spcBef>
              <a:spcPct val="0"/>
            </a:spcBef>
            <a:spcAft>
              <a:spcPct val="35000"/>
            </a:spcAft>
          </a:pP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1234191" y="3509477"/>
        <a:ext cx="2740763" cy="739541"/>
      </dsp:txXfrm>
    </dsp:sp>
    <dsp:sp modelId="{0A0E9B36-EBDB-4440-81A8-25E9DB89ACF7}">
      <dsp:nvSpPr>
        <dsp:cNvPr id="0" name=""/>
        <dsp:cNvSpPr/>
      </dsp:nvSpPr>
      <dsp:spPr>
        <a:xfrm>
          <a:off x="865152" y="1024856"/>
          <a:ext cx="346031" cy="3836338"/>
        </a:xfrm>
        <a:custGeom>
          <a:avLst/>
          <a:gdLst/>
          <a:ahLst/>
          <a:cxnLst/>
          <a:rect l="0" t="0" r="0" b="0"/>
          <a:pathLst>
            <a:path>
              <a:moveTo>
                <a:pt x="0" y="0"/>
              </a:moveTo>
              <a:lnTo>
                <a:pt x="0" y="3836338"/>
              </a:lnTo>
              <a:lnTo>
                <a:pt x="346031" y="3836338"/>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9EF6199F-C8CC-436B-A9BC-4429B4D05555}">
      <dsp:nvSpPr>
        <dsp:cNvPr id="0" name=""/>
        <dsp:cNvSpPr/>
      </dsp:nvSpPr>
      <dsp:spPr>
        <a:xfrm>
          <a:off x="1211183" y="4468416"/>
          <a:ext cx="2786791" cy="78555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206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u-RU" sz="2400" kern="1200" dirty="0" smtClean="0">
              <a:solidFill>
                <a:srgbClr val="002060"/>
              </a:solidFill>
              <a:latin typeface="Times New Roman" panose="02020603050405020304" pitchFamily="18" charset="0"/>
              <a:cs typeface="Times New Roman" panose="02020603050405020304" pitchFamily="18" charset="0"/>
            </a:rPr>
            <a:t>На установление последовательности</a:t>
          </a:r>
        </a:p>
        <a:p>
          <a:pPr lvl="0" algn="ctr" defTabSz="1066800">
            <a:lnSpc>
              <a:spcPct val="90000"/>
            </a:lnSpc>
            <a:spcBef>
              <a:spcPct val="0"/>
            </a:spcBef>
            <a:spcAft>
              <a:spcPct val="35000"/>
            </a:spcAft>
          </a:pP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1234191" y="4491424"/>
        <a:ext cx="2740775" cy="739541"/>
      </dsp:txXfrm>
    </dsp:sp>
    <dsp:sp modelId="{47C738D4-5B3B-40B9-9E88-6CF7A9C9DF15}">
      <dsp:nvSpPr>
        <dsp:cNvPr id="0" name=""/>
        <dsp:cNvSpPr/>
      </dsp:nvSpPr>
      <dsp:spPr>
        <a:xfrm>
          <a:off x="4634905" y="0"/>
          <a:ext cx="3261648" cy="943288"/>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kk-KZ" sz="2400" b="1" kern="1200" dirty="0" smtClean="0">
            <a:solidFill>
              <a:schemeClr val="accent5"/>
            </a:solidFill>
            <a:latin typeface="Times New Roman" panose="02020603050405020304" pitchFamily="18" charset="0"/>
            <a:cs typeface="Times New Roman" panose="02020603050405020304" pitchFamily="18" charset="0"/>
          </a:endParaRPr>
        </a:p>
        <a:p>
          <a:pPr lvl="0" algn="ctr">
            <a:spcBef>
              <a:spcPct val="0"/>
            </a:spcBef>
          </a:pPr>
          <a:r>
            <a:rPr lang="ru-RU" sz="2400" b="1" kern="1200" dirty="0" smtClean="0">
              <a:solidFill>
                <a:srgbClr val="002060"/>
              </a:solidFill>
              <a:latin typeface="Times New Roman" pitchFamily="18" charset="0"/>
              <a:cs typeface="Times New Roman" pitchFamily="18" charset="0"/>
            </a:rPr>
            <a:t>Задания открытого типа</a:t>
          </a:r>
        </a:p>
        <a:p>
          <a:pPr lvl="0" algn="ctr" defTabSz="1289050">
            <a:lnSpc>
              <a:spcPct val="90000"/>
            </a:lnSpc>
            <a:spcBef>
              <a:spcPct val="0"/>
            </a:spcBef>
            <a:spcAft>
              <a:spcPct val="35000"/>
            </a:spcAft>
          </a:pPr>
          <a:endParaRPr lang="ru-RU" sz="1900" kern="1200" dirty="0">
            <a:solidFill>
              <a:schemeClr val="accent5"/>
            </a:solidFill>
          </a:endParaRPr>
        </a:p>
      </dsp:txBody>
      <dsp:txXfrm>
        <a:off x="4662533" y="27628"/>
        <a:ext cx="3206392" cy="888032"/>
      </dsp:txXfrm>
    </dsp:sp>
    <dsp:sp modelId="{4E04FC86-AB9E-4B11-A4A8-2C8B68783639}">
      <dsp:nvSpPr>
        <dsp:cNvPr id="0" name=""/>
        <dsp:cNvSpPr/>
      </dsp:nvSpPr>
      <dsp:spPr>
        <a:xfrm>
          <a:off x="4961069" y="943288"/>
          <a:ext cx="343434" cy="508022"/>
        </a:xfrm>
        <a:custGeom>
          <a:avLst/>
          <a:gdLst/>
          <a:ahLst/>
          <a:cxnLst/>
          <a:rect l="0" t="0" r="0" b="0"/>
          <a:pathLst>
            <a:path>
              <a:moveTo>
                <a:pt x="0" y="0"/>
              </a:moveTo>
              <a:lnTo>
                <a:pt x="0" y="508022"/>
              </a:lnTo>
              <a:lnTo>
                <a:pt x="343434" y="508022"/>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BFB4336-648C-4B99-BBB4-3812A37389C2}">
      <dsp:nvSpPr>
        <dsp:cNvPr id="0" name=""/>
        <dsp:cNvSpPr/>
      </dsp:nvSpPr>
      <dsp:spPr>
        <a:xfrm>
          <a:off x="5304504" y="1058533"/>
          <a:ext cx="3025286" cy="78555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206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u-RU" sz="2400" kern="1200" dirty="0" smtClean="0">
              <a:solidFill>
                <a:srgbClr val="002060"/>
              </a:solidFill>
              <a:latin typeface="Times New Roman" panose="02020603050405020304" pitchFamily="18" charset="0"/>
              <a:cs typeface="Times New Roman" panose="02020603050405020304" pitchFamily="18" charset="0"/>
            </a:rPr>
            <a:t>Требующие краткого ответа</a:t>
          </a:r>
        </a:p>
        <a:p>
          <a:pPr lvl="0" algn="ctr" defTabSz="1066800">
            <a:lnSpc>
              <a:spcPct val="90000"/>
            </a:lnSpc>
            <a:spcBef>
              <a:spcPct val="0"/>
            </a:spcBef>
            <a:spcAft>
              <a:spcPct val="35000"/>
            </a:spcAft>
          </a:pP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5327512" y="1081541"/>
        <a:ext cx="2979270" cy="739541"/>
      </dsp:txXfrm>
    </dsp:sp>
    <dsp:sp modelId="{A674D51E-1701-46D4-84CC-24450BD2712F}">
      <dsp:nvSpPr>
        <dsp:cNvPr id="0" name=""/>
        <dsp:cNvSpPr/>
      </dsp:nvSpPr>
      <dsp:spPr>
        <a:xfrm>
          <a:off x="4961069" y="943288"/>
          <a:ext cx="576336" cy="1582004"/>
        </a:xfrm>
        <a:custGeom>
          <a:avLst/>
          <a:gdLst/>
          <a:ahLst/>
          <a:cxnLst/>
          <a:rect l="0" t="0" r="0" b="0"/>
          <a:pathLst>
            <a:path>
              <a:moveTo>
                <a:pt x="0" y="0"/>
              </a:moveTo>
              <a:lnTo>
                <a:pt x="0" y="1582004"/>
              </a:lnTo>
              <a:lnTo>
                <a:pt x="576336" y="1582004"/>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B4458450-C949-4D2D-BB09-7F8BB5690248}">
      <dsp:nvSpPr>
        <dsp:cNvPr id="0" name=""/>
        <dsp:cNvSpPr/>
      </dsp:nvSpPr>
      <dsp:spPr>
        <a:xfrm>
          <a:off x="5537406" y="2132515"/>
          <a:ext cx="2879701" cy="78555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2060"/>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u-RU" sz="2400" kern="1200" dirty="0" smtClean="0">
              <a:solidFill>
                <a:srgbClr val="002060"/>
              </a:solidFill>
              <a:latin typeface="Times New Roman" panose="02020603050405020304" pitchFamily="18" charset="0"/>
              <a:cs typeface="Times New Roman" panose="02020603050405020304" pitchFamily="18" charset="0"/>
            </a:rPr>
            <a:t>Требующие развернутого ответа</a:t>
          </a:r>
        </a:p>
        <a:p>
          <a:pPr lvl="0" algn="ctr" defTabSz="1066800">
            <a:lnSpc>
              <a:spcPct val="90000"/>
            </a:lnSpc>
            <a:spcBef>
              <a:spcPct val="0"/>
            </a:spcBef>
            <a:spcAft>
              <a:spcPct val="35000"/>
            </a:spcAft>
          </a:pPr>
          <a:endParaRPr lang="ru-RU" sz="2400" kern="1200" dirty="0">
            <a:solidFill>
              <a:srgbClr val="002060"/>
            </a:solidFill>
            <a:latin typeface="Times New Roman" panose="02020603050405020304" pitchFamily="18" charset="0"/>
            <a:cs typeface="Times New Roman" panose="02020603050405020304" pitchFamily="18" charset="0"/>
          </a:endParaRPr>
        </a:p>
      </dsp:txBody>
      <dsp:txXfrm>
        <a:off x="5560414" y="2155523"/>
        <a:ext cx="2833685" cy="739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C388A-78E0-4D0D-BE52-98CEC41DAC4C}">
      <dsp:nvSpPr>
        <dsp:cNvPr id="0" name=""/>
        <dsp:cNvSpPr/>
      </dsp:nvSpPr>
      <dsp:spPr>
        <a:xfrm>
          <a:off x="1831982" y="724949"/>
          <a:ext cx="4460515" cy="4460515"/>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11516-81FE-461E-9D85-76268453DD32}">
      <dsp:nvSpPr>
        <dsp:cNvPr id="0" name=""/>
        <dsp:cNvSpPr/>
      </dsp:nvSpPr>
      <dsp:spPr>
        <a:xfrm>
          <a:off x="1831982" y="724949"/>
          <a:ext cx="4460515" cy="4460515"/>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20E2DB-A29F-4FFD-90B0-7B18ADA0384D}">
      <dsp:nvSpPr>
        <dsp:cNvPr id="0" name=""/>
        <dsp:cNvSpPr/>
      </dsp:nvSpPr>
      <dsp:spPr>
        <a:xfrm>
          <a:off x="1831982" y="724949"/>
          <a:ext cx="4460515" cy="4460515"/>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D2B91-A0D6-4A42-87DA-29AAAEFE534E}">
      <dsp:nvSpPr>
        <dsp:cNvPr id="0" name=""/>
        <dsp:cNvSpPr/>
      </dsp:nvSpPr>
      <dsp:spPr>
        <a:xfrm>
          <a:off x="3036318" y="1929285"/>
          <a:ext cx="2051843" cy="2051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latin typeface="Times New Roman" panose="02020603050405020304" pitchFamily="18" charset="0"/>
              <a:cs typeface="Times New Roman" panose="02020603050405020304" pitchFamily="18" charset="0"/>
            </a:rPr>
            <a:t>ПЛАНИРОВАНИЕ УРОКА</a:t>
          </a:r>
          <a:endParaRPr lang="ru-RU" sz="1200" b="1" kern="1200" dirty="0">
            <a:latin typeface="Times New Roman" panose="02020603050405020304" pitchFamily="18" charset="0"/>
            <a:cs typeface="Times New Roman" panose="02020603050405020304" pitchFamily="18" charset="0"/>
          </a:endParaRPr>
        </a:p>
      </dsp:txBody>
      <dsp:txXfrm>
        <a:off x="3336803" y="2229770"/>
        <a:ext cx="1450873" cy="1450873"/>
      </dsp:txXfrm>
    </dsp:sp>
    <dsp:sp modelId="{22125CF2-108F-43B8-93EA-4EFC9A223ECB}">
      <dsp:nvSpPr>
        <dsp:cNvPr id="0" name=""/>
        <dsp:cNvSpPr/>
      </dsp:nvSpPr>
      <dsp:spPr>
        <a:xfrm>
          <a:off x="3170253" y="-55257"/>
          <a:ext cx="1783973" cy="1663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bg1"/>
              </a:solidFill>
              <a:latin typeface="Times New Roman" panose="02020603050405020304" pitchFamily="18" charset="0"/>
              <a:cs typeface="Times New Roman" panose="02020603050405020304" pitchFamily="18" charset="0"/>
            </a:rPr>
            <a:t>2. </a:t>
          </a:r>
        </a:p>
        <a:p>
          <a:pPr lvl="0" algn="ctr" defTabSz="488950">
            <a:lnSpc>
              <a:spcPct val="90000"/>
            </a:lnSpc>
            <a:spcBef>
              <a:spcPct val="0"/>
            </a:spcBef>
            <a:spcAft>
              <a:spcPct val="35000"/>
            </a:spcAft>
          </a:pPr>
          <a:r>
            <a:rPr lang="ru-RU" sz="1100" b="1" kern="1200" dirty="0" smtClean="0">
              <a:solidFill>
                <a:schemeClr val="bg1"/>
              </a:solidFill>
              <a:latin typeface="Times New Roman" panose="02020603050405020304" pitchFamily="18" charset="0"/>
              <a:cs typeface="Times New Roman" panose="02020603050405020304" pitchFamily="18" charset="0"/>
            </a:rPr>
            <a:t>Инструменты  оценивания </a:t>
          </a:r>
          <a:endParaRPr lang="ru-RU" sz="1100" b="1" kern="1200" dirty="0">
            <a:solidFill>
              <a:schemeClr val="bg1"/>
            </a:solidFill>
            <a:latin typeface="Times New Roman" panose="02020603050405020304" pitchFamily="18" charset="0"/>
            <a:cs typeface="Times New Roman" panose="02020603050405020304" pitchFamily="18" charset="0"/>
          </a:endParaRPr>
        </a:p>
      </dsp:txBody>
      <dsp:txXfrm>
        <a:off x="3431510" y="188405"/>
        <a:ext cx="1261459" cy="1176503"/>
      </dsp:txXfrm>
    </dsp:sp>
    <dsp:sp modelId="{C1A8E3E0-7120-4F1F-B81F-3DC5E29E262E}">
      <dsp:nvSpPr>
        <dsp:cNvPr id="0" name=""/>
        <dsp:cNvSpPr/>
      </dsp:nvSpPr>
      <dsp:spPr>
        <a:xfrm>
          <a:off x="5003296" y="3100330"/>
          <a:ext cx="1891250" cy="18883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bg1"/>
              </a:solidFill>
              <a:latin typeface="Times New Roman" panose="02020603050405020304" pitchFamily="18" charset="0"/>
              <a:cs typeface="Times New Roman" panose="02020603050405020304" pitchFamily="18" charset="0"/>
            </a:rPr>
            <a:t>3. </a:t>
          </a:r>
        </a:p>
        <a:p>
          <a:pPr lvl="0" algn="ctr" defTabSz="488950">
            <a:lnSpc>
              <a:spcPct val="90000"/>
            </a:lnSpc>
            <a:spcBef>
              <a:spcPct val="0"/>
            </a:spcBef>
            <a:spcAft>
              <a:spcPct val="35000"/>
            </a:spcAft>
          </a:pPr>
          <a:r>
            <a:rPr lang="ru-RU" sz="1100" b="1" kern="1200" dirty="0" smtClean="0">
              <a:solidFill>
                <a:schemeClr val="bg1"/>
              </a:solidFill>
              <a:latin typeface="Times New Roman" panose="02020603050405020304" pitchFamily="18" charset="0"/>
              <a:cs typeface="Times New Roman" panose="02020603050405020304" pitchFamily="18" charset="0"/>
            </a:rPr>
            <a:t>Методы обучения и оценивания</a:t>
          </a:r>
          <a:endParaRPr lang="ru-RU" sz="1100" b="1" kern="1200" dirty="0">
            <a:solidFill>
              <a:schemeClr val="bg1"/>
            </a:solidFill>
            <a:latin typeface="Times New Roman" panose="02020603050405020304" pitchFamily="18" charset="0"/>
            <a:cs typeface="Times New Roman" panose="02020603050405020304" pitchFamily="18" charset="0"/>
          </a:endParaRPr>
        </a:p>
      </dsp:txBody>
      <dsp:txXfrm>
        <a:off x="5280263" y="3376866"/>
        <a:ext cx="1337316" cy="1335233"/>
      </dsp:txXfrm>
    </dsp:sp>
    <dsp:sp modelId="{BD9EC495-DAEC-4F8A-8089-90C5A4D24E76}">
      <dsp:nvSpPr>
        <dsp:cNvPr id="0" name=""/>
        <dsp:cNvSpPr/>
      </dsp:nvSpPr>
      <dsp:spPr>
        <a:xfrm>
          <a:off x="1233453" y="3159017"/>
          <a:ext cx="1884212" cy="1770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bg1"/>
              </a:solidFill>
              <a:latin typeface="Times New Roman" panose="02020603050405020304" pitchFamily="18" charset="0"/>
              <a:cs typeface="Times New Roman" panose="02020603050405020304" pitchFamily="18" charset="0"/>
            </a:rPr>
            <a:t>1. </a:t>
          </a:r>
        </a:p>
        <a:p>
          <a:pPr lvl="0" algn="ctr" defTabSz="488950">
            <a:lnSpc>
              <a:spcPct val="90000"/>
            </a:lnSpc>
            <a:spcBef>
              <a:spcPct val="0"/>
            </a:spcBef>
            <a:spcAft>
              <a:spcPct val="35000"/>
            </a:spcAft>
          </a:pPr>
          <a:r>
            <a:rPr lang="ru-RU" sz="1100" b="1" kern="1200" dirty="0" smtClean="0">
              <a:solidFill>
                <a:schemeClr val="bg1"/>
              </a:solidFill>
              <a:latin typeface="Times New Roman" panose="02020603050405020304" pitchFamily="18" charset="0"/>
              <a:cs typeface="Times New Roman" panose="02020603050405020304" pitchFamily="18" charset="0"/>
            </a:rPr>
            <a:t>Цели обучения и  ожидаемые результаты</a:t>
          </a:r>
          <a:endParaRPr lang="ru-RU" sz="1100" b="1" kern="1200" dirty="0">
            <a:solidFill>
              <a:schemeClr val="bg1"/>
            </a:solidFill>
            <a:latin typeface="Times New Roman" panose="02020603050405020304" pitchFamily="18" charset="0"/>
            <a:cs typeface="Times New Roman" panose="02020603050405020304" pitchFamily="18" charset="0"/>
          </a:endParaRPr>
        </a:p>
      </dsp:txBody>
      <dsp:txXfrm>
        <a:off x="1509389" y="3418364"/>
        <a:ext cx="1332340" cy="1252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C45A1-C51C-440D-8977-EFA053732E81}">
      <dsp:nvSpPr>
        <dsp:cNvPr id="0" name=""/>
        <dsp:cNvSpPr/>
      </dsp:nvSpPr>
      <dsp:spPr>
        <a:xfrm>
          <a:off x="61618" y="0"/>
          <a:ext cx="11540362"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681CACA-FB88-4691-8083-3CB4F5342C41}">
      <dsp:nvSpPr>
        <dsp:cNvPr id="0" name=""/>
        <dsp:cNvSpPr/>
      </dsp:nvSpPr>
      <dsp:spPr>
        <a:xfrm>
          <a:off x="3203" y="1219199"/>
          <a:ext cx="1865150" cy="1625600"/>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kern="1200"/>
            <a:t>Обзор учебной программы</a:t>
          </a:r>
          <a:endParaRPr lang="ru-RU" sz="1800" b="1" kern="1200" dirty="0"/>
        </a:p>
      </dsp:txBody>
      <dsp:txXfrm>
        <a:off x="82558" y="1298554"/>
        <a:ext cx="1706440" cy="1466890"/>
      </dsp:txXfrm>
    </dsp:sp>
    <dsp:sp modelId="{FB4620F6-3CF2-464A-991A-5D6BD67DDF5E}">
      <dsp:nvSpPr>
        <dsp:cNvPr id="0" name=""/>
        <dsp:cNvSpPr/>
      </dsp:nvSpPr>
      <dsp:spPr>
        <a:xfrm>
          <a:off x="1961611" y="1219199"/>
          <a:ext cx="1865150" cy="1625600"/>
        </a:xfrm>
        <a:prstGeom prst="roundRect">
          <a:avLst/>
        </a:prstGeom>
        <a:gradFill rotWithShape="0">
          <a:gsLst>
            <a:gs pos="0">
              <a:schemeClr val="accent2">
                <a:alpha val="90000"/>
                <a:hueOff val="0"/>
                <a:satOff val="0"/>
                <a:lumOff val="0"/>
                <a:alphaOff val="-8000"/>
                <a:lumMod val="110000"/>
                <a:satMod val="105000"/>
                <a:tint val="67000"/>
              </a:schemeClr>
            </a:gs>
            <a:gs pos="50000">
              <a:schemeClr val="accent2">
                <a:alpha val="90000"/>
                <a:hueOff val="0"/>
                <a:satOff val="0"/>
                <a:lumOff val="0"/>
                <a:alphaOff val="-8000"/>
                <a:lumMod val="105000"/>
                <a:satMod val="103000"/>
                <a:tint val="73000"/>
              </a:schemeClr>
            </a:gs>
            <a:gs pos="100000">
              <a:schemeClr val="accent2">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a:t>Критерии оценивания</a:t>
          </a:r>
          <a:endParaRPr lang="ru-RU" sz="1800" b="1" kern="1200" dirty="0"/>
        </a:p>
      </dsp:txBody>
      <dsp:txXfrm>
        <a:off x="2040966" y="1298554"/>
        <a:ext cx="1706440" cy="1466890"/>
      </dsp:txXfrm>
    </dsp:sp>
    <dsp:sp modelId="{2C5DBC98-B7CC-419C-AF55-DC626EE8342F}">
      <dsp:nvSpPr>
        <dsp:cNvPr id="0" name=""/>
        <dsp:cNvSpPr/>
      </dsp:nvSpPr>
      <dsp:spPr>
        <a:xfrm>
          <a:off x="3920020" y="1219199"/>
          <a:ext cx="1865150" cy="1625600"/>
        </a:xfrm>
        <a:prstGeom prst="roundRect">
          <a:avLst/>
        </a:prstGeom>
        <a:gradFill rotWithShape="0">
          <a:gsLst>
            <a:gs pos="0">
              <a:schemeClr val="accent2">
                <a:alpha val="90000"/>
                <a:hueOff val="0"/>
                <a:satOff val="0"/>
                <a:lumOff val="0"/>
                <a:alphaOff val="-16000"/>
                <a:lumMod val="110000"/>
                <a:satMod val="105000"/>
                <a:tint val="67000"/>
              </a:schemeClr>
            </a:gs>
            <a:gs pos="50000">
              <a:schemeClr val="accent2">
                <a:alpha val="90000"/>
                <a:hueOff val="0"/>
                <a:satOff val="0"/>
                <a:lumOff val="0"/>
                <a:alphaOff val="-16000"/>
                <a:lumMod val="105000"/>
                <a:satMod val="103000"/>
                <a:tint val="73000"/>
              </a:schemeClr>
            </a:gs>
            <a:gs pos="100000">
              <a:schemeClr val="accent2">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a:t>Уровни мыслительных навыков</a:t>
          </a:r>
          <a:endParaRPr lang="ru-RU" sz="1800" b="1" kern="1200" dirty="0"/>
        </a:p>
      </dsp:txBody>
      <dsp:txXfrm>
        <a:off x="3999375" y="1298554"/>
        <a:ext cx="1706440" cy="1466890"/>
      </dsp:txXfrm>
    </dsp:sp>
    <dsp:sp modelId="{DB713585-C4EC-4090-8293-5F8945C63AE0}">
      <dsp:nvSpPr>
        <dsp:cNvPr id="0" name=""/>
        <dsp:cNvSpPr/>
      </dsp:nvSpPr>
      <dsp:spPr>
        <a:xfrm>
          <a:off x="5878428" y="1219199"/>
          <a:ext cx="1865150" cy="1625600"/>
        </a:xfrm>
        <a:prstGeom prst="roundRect">
          <a:avLst/>
        </a:prstGeom>
        <a:gradFill rotWithShape="0">
          <a:gsLst>
            <a:gs pos="0">
              <a:schemeClr val="accent2">
                <a:alpha val="90000"/>
                <a:hueOff val="0"/>
                <a:satOff val="0"/>
                <a:lumOff val="0"/>
                <a:alphaOff val="-24000"/>
                <a:lumMod val="110000"/>
                <a:satMod val="105000"/>
                <a:tint val="67000"/>
              </a:schemeClr>
            </a:gs>
            <a:gs pos="50000">
              <a:schemeClr val="accent2">
                <a:alpha val="90000"/>
                <a:hueOff val="0"/>
                <a:satOff val="0"/>
                <a:lumOff val="0"/>
                <a:alphaOff val="-24000"/>
                <a:lumMod val="105000"/>
                <a:satMod val="103000"/>
                <a:tint val="73000"/>
              </a:schemeClr>
            </a:gs>
            <a:gs pos="100000">
              <a:schemeClr val="accent2">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a:t>Задания</a:t>
          </a:r>
        </a:p>
      </dsp:txBody>
      <dsp:txXfrm>
        <a:off x="5957783" y="1298554"/>
        <a:ext cx="1706440" cy="1466890"/>
      </dsp:txXfrm>
    </dsp:sp>
    <dsp:sp modelId="{6FA2FEA8-89B6-4E12-A9C1-73123E76DBD3}">
      <dsp:nvSpPr>
        <dsp:cNvPr id="0" name=""/>
        <dsp:cNvSpPr/>
      </dsp:nvSpPr>
      <dsp:spPr>
        <a:xfrm>
          <a:off x="7836837" y="1219199"/>
          <a:ext cx="1865150" cy="1625600"/>
        </a:xfrm>
        <a:prstGeom prst="roundRect">
          <a:avLst/>
        </a:prstGeom>
        <a:gradFill rotWithShape="0">
          <a:gsLst>
            <a:gs pos="0">
              <a:schemeClr val="accent2">
                <a:alpha val="90000"/>
                <a:hueOff val="0"/>
                <a:satOff val="0"/>
                <a:lumOff val="0"/>
                <a:alphaOff val="-32000"/>
                <a:lumMod val="110000"/>
                <a:satMod val="105000"/>
                <a:tint val="67000"/>
              </a:schemeClr>
            </a:gs>
            <a:gs pos="50000">
              <a:schemeClr val="accent2">
                <a:alpha val="90000"/>
                <a:hueOff val="0"/>
                <a:satOff val="0"/>
                <a:lumOff val="0"/>
                <a:alphaOff val="-32000"/>
                <a:lumMod val="105000"/>
                <a:satMod val="103000"/>
                <a:tint val="73000"/>
              </a:schemeClr>
            </a:gs>
            <a:gs pos="100000">
              <a:schemeClr val="accent2">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a:t>Дескрипторы и баллы</a:t>
          </a:r>
          <a:endParaRPr lang="ru-RU" sz="1800" b="1" kern="1200" dirty="0"/>
        </a:p>
      </dsp:txBody>
      <dsp:txXfrm>
        <a:off x="7916192" y="1298554"/>
        <a:ext cx="1706440" cy="1466890"/>
      </dsp:txXfrm>
    </dsp:sp>
    <dsp:sp modelId="{D886FBAC-4F0B-466C-A320-52C7A5D698FC}">
      <dsp:nvSpPr>
        <dsp:cNvPr id="0" name=""/>
        <dsp:cNvSpPr/>
      </dsp:nvSpPr>
      <dsp:spPr>
        <a:xfrm>
          <a:off x="9795245" y="1219199"/>
          <a:ext cx="1865150" cy="1625600"/>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a:t>Уровни учебных достижений</a:t>
          </a:r>
          <a:endParaRPr lang="ru-RU" sz="1800" b="1" kern="1200" dirty="0"/>
        </a:p>
      </dsp:txBody>
      <dsp:txXfrm>
        <a:off x="9874600" y="1298554"/>
        <a:ext cx="1706440"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539C6-33A4-446F-B064-13D1C895BF14}">
      <dsp:nvSpPr>
        <dsp:cNvPr id="0" name=""/>
        <dsp:cNvSpPr/>
      </dsp:nvSpPr>
      <dsp:spPr>
        <a:xfrm>
          <a:off x="0" y="0"/>
          <a:ext cx="10075766" cy="699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u="none" kern="1200">
              <a:latin typeface="Times New Roman" panose="02020603050405020304" pitchFamily="18" charset="0"/>
              <a:cs typeface="Times New Roman" panose="02020603050405020304" pitchFamily="18" charset="0"/>
            </a:rPr>
            <a:t>Обзор долгосрочного плана учебной программы</a:t>
          </a:r>
          <a:endParaRPr lang="ru-RU" sz="2000" b="0" u="none" kern="1200" dirty="0">
            <a:latin typeface="Times New Roman" panose="02020603050405020304" pitchFamily="18" charset="0"/>
            <a:cs typeface="Times New Roman" panose="02020603050405020304" pitchFamily="18" charset="0"/>
          </a:endParaRPr>
        </a:p>
      </dsp:txBody>
      <dsp:txXfrm>
        <a:off x="20493" y="20493"/>
        <a:ext cx="10034780" cy="658708"/>
      </dsp:txXfrm>
    </dsp:sp>
    <dsp:sp modelId="{1353CDCA-2D16-48F7-9EC5-9AB01B3F4421}">
      <dsp:nvSpPr>
        <dsp:cNvPr id="0" name=""/>
        <dsp:cNvSpPr/>
      </dsp:nvSpPr>
      <dsp:spPr>
        <a:xfrm rot="5400000">
          <a:off x="4905568" y="718683"/>
          <a:ext cx="264629"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4943424" y="743800"/>
        <a:ext cx="188918" cy="185240"/>
      </dsp:txXfrm>
    </dsp:sp>
    <dsp:sp modelId="{E7947B87-D245-4764-8D6A-B5FC4D3867CA}">
      <dsp:nvSpPr>
        <dsp:cNvPr id="0" name=""/>
        <dsp:cNvSpPr/>
      </dsp:nvSpPr>
      <dsp:spPr>
        <a:xfrm>
          <a:off x="0" y="1052534"/>
          <a:ext cx="10075766" cy="699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Обзор спецификации СОЧ </a:t>
          </a:r>
        </a:p>
      </dsp:txBody>
      <dsp:txXfrm>
        <a:off x="20493" y="1073027"/>
        <a:ext cx="10034780" cy="658708"/>
      </dsp:txXfrm>
    </dsp:sp>
    <dsp:sp modelId="{04BEDB73-F9D5-4B20-8750-C4C3D2B2C878}">
      <dsp:nvSpPr>
        <dsp:cNvPr id="0" name=""/>
        <dsp:cNvSpPr/>
      </dsp:nvSpPr>
      <dsp:spPr>
        <a:xfrm rot="5400000">
          <a:off x="4906690" y="1769721"/>
          <a:ext cx="262385"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4943424" y="1795960"/>
        <a:ext cx="188918" cy="183670"/>
      </dsp:txXfrm>
    </dsp:sp>
    <dsp:sp modelId="{7D664A6F-28D3-4CC3-9DF2-1A7BCF9636E9}">
      <dsp:nvSpPr>
        <dsp:cNvPr id="0" name=""/>
        <dsp:cNvSpPr/>
      </dsp:nvSpPr>
      <dsp:spPr>
        <a:xfrm>
          <a:off x="0" y="2102076"/>
          <a:ext cx="10075766" cy="699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Обзор характеристики заданий суммативного оценивания за текущую четверть  </a:t>
          </a:r>
        </a:p>
      </dsp:txBody>
      <dsp:txXfrm>
        <a:off x="20493" y="2122569"/>
        <a:ext cx="10034780" cy="658708"/>
      </dsp:txXfrm>
    </dsp:sp>
    <dsp:sp modelId="{34374FF9-BD66-4C15-BCDC-430234F4F56E}">
      <dsp:nvSpPr>
        <dsp:cNvPr id="0" name=""/>
        <dsp:cNvSpPr/>
      </dsp:nvSpPr>
      <dsp:spPr>
        <a:xfrm rot="5400000">
          <a:off x="4906690" y="2819263"/>
          <a:ext cx="262385"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4943424" y="2845502"/>
        <a:ext cx="188918" cy="183670"/>
      </dsp:txXfrm>
    </dsp:sp>
    <dsp:sp modelId="{F435F818-0D1A-4818-B461-B195DC90E02F}">
      <dsp:nvSpPr>
        <dsp:cNvPr id="0" name=""/>
        <dsp:cNvSpPr/>
      </dsp:nvSpPr>
      <dsp:spPr>
        <a:xfrm>
          <a:off x="0" y="3151618"/>
          <a:ext cx="10075766" cy="699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Составление (вариантов) </a:t>
          </a:r>
          <a:r>
            <a:rPr lang="ru-RU" sz="2000" b="0" kern="1200" dirty="0" err="1">
              <a:latin typeface="Times New Roman" panose="02020603050405020304" pitchFamily="18" charset="0"/>
              <a:cs typeface="Times New Roman" panose="02020603050405020304" pitchFamily="18" charset="0"/>
            </a:rPr>
            <a:t>суммативной</a:t>
          </a:r>
          <a:r>
            <a:rPr lang="ru-RU" sz="2000" b="0" kern="1200" dirty="0">
              <a:latin typeface="Times New Roman" panose="02020603050405020304" pitchFamily="18" charset="0"/>
              <a:cs typeface="Times New Roman" panose="02020603050405020304" pitchFamily="18" charset="0"/>
            </a:rPr>
            <a:t> работы за четверть </a:t>
          </a:r>
        </a:p>
      </dsp:txBody>
      <dsp:txXfrm>
        <a:off x="20493" y="3172111"/>
        <a:ext cx="10034780" cy="658708"/>
      </dsp:txXfrm>
    </dsp:sp>
    <dsp:sp modelId="{E30228C4-A191-4342-A3F5-E002162CC278}">
      <dsp:nvSpPr>
        <dsp:cNvPr id="0" name=""/>
        <dsp:cNvSpPr/>
      </dsp:nvSpPr>
      <dsp:spPr>
        <a:xfrm rot="5400000">
          <a:off x="4906690" y="3868805"/>
          <a:ext cx="262385"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4943424" y="3895044"/>
        <a:ext cx="188918" cy="183670"/>
      </dsp:txXfrm>
    </dsp:sp>
    <dsp:sp modelId="{DA822D5C-92C8-4BB1-9CA8-530FBD3A87A3}">
      <dsp:nvSpPr>
        <dsp:cNvPr id="0" name=""/>
        <dsp:cNvSpPr/>
      </dsp:nvSpPr>
      <dsp:spPr>
        <a:xfrm>
          <a:off x="0" y="4201160"/>
          <a:ext cx="10075766" cy="699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Составление схемы выставления баллов к заданиям </a:t>
          </a:r>
        </a:p>
      </dsp:txBody>
      <dsp:txXfrm>
        <a:off x="20493" y="4221653"/>
        <a:ext cx="10034780" cy="6587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7EE03-AD6B-4A7F-9164-39FCD5D97D8E}" type="datetimeFigureOut">
              <a:rPr lang="ru-RU" smtClean="0"/>
              <a:t>07.11.2018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5C413-D67B-4DE5-8EB4-E7C04CCDF0B1}" type="slidenum">
              <a:rPr lang="ru-RU" smtClean="0"/>
              <a:t>‹#›</a:t>
            </a:fld>
            <a:endParaRPr lang="ru-RU"/>
          </a:p>
        </p:txBody>
      </p:sp>
    </p:spTree>
    <p:extLst>
      <p:ext uri="{BB962C8B-B14F-4D97-AF65-F5344CB8AC3E}">
        <p14:creationId xmlns:p14="http://schemas.microsoft.com/office/powerpoint/2010/main" val="407614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C5C413-D67B-4DE5-8EB4-E7C04CCDF0B1}" type="slidenum">
              <a:rPr lang="ru-RU" smtClean="0"/>
              <a:t>1</a:t>
            </a:fld>
            <a:endParaRPr lang="ru-RU"/>
          </a:p>
        </p:txBody>
      </p:sp>
    </p:spTree>
    <p:extLst>
      <p:ext uri="{BB962C8B-B14F-4D97-AF65-F5344CB8AC3E}">
        <p14:creationId xmlns:p14="http://schemas.microsoft.com/office/powerpoint/2010/main" val="49270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C5C413-D67B-4DE5-8EB4-E7C04CCDF0B1}" type="slidenum">
              <a:rPr lang="ru-RU" smtClean="0"/>
              <a:t>10</a:t>
            </a:fld>
            <a:endParaRPr lang="ru-RU"/>
          </a:p>
        </p:txBody>
      </p:sp>
    </p:spTree>
    <p:extLst>
      <p:ext uri="{BB962C8B-B14F-4D97-AF65-F5344CB8AC3E}">
        <p14:creationId xmlns:p14="http://schemas.microsoft.com/office/powerpoint/2010/main" val="280385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0200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Tree>
    <p:extLst>
      <p:ext uri="{BB962C8B-B14F-4D97-AF65-F5344CB8AC3E}">
        <p14:creationId xmlns:p14="http://schemas.microsoft.com/office/powerpoint/2010/main" val="396272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ChangeArrowheads="1" noTextEdit="1"/>
          </p:cNvSpPr>
          <p:nvPr>
            <p:ph type="sldImg"/>
          </p:nvPr>
        </p:nvSpPr>
        <p:spPr>
          <a:xfrm>
            <a:off x="381000" y="685800"/>
            <a:ext cx="6096000" cy="3429000"/>
          </a:xfrm>
          <a:ln/>
        </p:spPr>
      </p:sp>
      <p:sp>
        <p:nvSpPr>
          <p:cNvPr id="839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839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DBEF44-1967-4AE8-B6A9-9432B1CA5F61}" type="slidenum">
              <a:rPr lang="ru-RU" altLang="ru-RU">
                <a:solidFill>
                  <a:srgbClr val="000000"/>
                </a:solidFill>
              </a:rPr>
              <a:pPr/>
              <a:t>13</a:t>
            </a:fld>
            <a:endParaRPr lang="ru-RU" altLang="ru-RU">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xfrm>
            <a:off x="685800" y="1143000"/>
            <a:ext cx="5486400" cy="3086100"/>
          </a:xfrm>
          <a:ln/>
        </p:spPr>
      </p:sp>
      <p:sp>
        <p:nvSpPr>
          <p:cNvPr id="614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anose="020B0604020202020204" pitchFamily="34" charset="0"/>
            </a:endParaRPr>
          </a:p>
        </p:txBody>
      </p:sp>
      <p:sp>
        <p:nvSpPr>
          <p:cNvPr id="614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024E89-71F3-4035-BC01-014FF05BB5F3}" type="slidenum">
              <a:rPr lang="en-US" altLang="en-US" smtClean="0"/>
              <a:pPr/>
              <a:t>15</a:t>
            </a:fld>
            <a:endParaRPr lang="en-US" altLang="en-US" smtClean="0"/>
          </a:p>
        </p:txBody>
      </p:sp>
    </p:spTree>
    <p:extLst>
      <p:ext uri="{BB962C8B-B14F-4D97-AF65-F5344CB8AC3E}">
        <p14:creationId xmlns:p14="http://schemas.microsoft.com/office/powerpoint/2010/main" val="137800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a:xfrm>
            <a:off x="685800" y="1143000"/>
            <a:ext cx="5486400" cy="3086100"/>
          </a:xfrm>
          <a:ln/>
        </p:spPr>
      </p:sp>
      <p:sp>
        <p:nvSpPr>
          <p:cNvPr id="133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anose="020B0604020202020204" pitchFamily="34" charset="0"/>
            </a:endParaRPr>
          </a:p>
        </p:txBody>
      </p:sp>
      <p:sp>
        <p:nvSpPr>
          <p:cNvPr id="133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6E0AD4-07E2-48A2-8D68-B73747D94D30}" type="slidenum">
              <a:rPr lang="en-US" altLang="en-US" smtClean="0">
                <a:solidFill>
                  <a:srgbClr val="000000"/>
                </a:solidFill>
              </a:rPr>
              <a:pPr/>
              <a:t>16</a:t>
            </a:fld>
            <a:endParaRPr lang="en-US" altLang="en-US" smtClean="0">
              <a:solidFill>
                <a:srgbClr val="000000"/>
              </a:solidFill>
            </a:endParaRPr>
          </a:p>
        </p:txBody>
      </p:sp>
    </p:spTree>
    <p:extLst>
      <p:ext uri="{BB962C8B-B14F-4D97-AF65-F5344CB8AC3E}">
        <p14:creationId xmlns:p14="http://schemas.microsoft.com/office/powerpoint/2010/main" val="381483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ChangeArrowheads="1" noTextEdit="1"/>
          </p:cNvSpPr>
          <p:nvPr>
            <p:ph type="sldImg"/>
          </p:nvPr>
        </p:nvSpPr>
        <p:spPr>
          <a:xfrm>
            <a:off x="381000" y="685800"/>
            <a:ext cx="6096000" cy="3429000"/>
          </a:xfrm>
          <a:ln/>
        </p:spPr>
      </p:sp>
      <p:sp>
        <p:nvSpPr>
          <p:cNvPr id="583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p>
        </p:txBody>
      </p:sp>
      <p:sp>
        <p:nvSpPr>
          <p:cNvPr id="583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D72DF5-2931-41FD-894E-001D4A6262D4}" type="slidenum">
              <a:rPr lang="ru-RU" altLang="ru-RU">
                <a:solidFill>
                  <a:prstClr val="black"/>
                </a:solidFill>
                <a:latin typeface="Calibri" pitchFamily="32" charset="0"/>
              </a:rPr>
              <a:pPr/>
              <a:t>17</a:t>
            </a:fld>
            <a:endParaRPr lang="ru-RU" altLang="ru-RU">
              <a:solidFill>
                <a:prstClr val="black"/>
              </a:solidFill>
              <a:latin typeface="Calibri"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ChangeArrowheads="1" noTextEdit="1"/>
          </p:cNvSpPr>
          <p:nvPr>
            <p:ph type="sldImg"/>
          </p:nvPr>
        </p:nvSpPr>
        <p:spPr>
          <a:xfrm>
            <a:off x="381000" y="685800"/>
            <a:ext cx="6096000" cy="3429000"/>
          </a:xfrm>
          <a:ln/>
        </p:spPr>
      </p:sp>
      <p:sp>
        <p:nvSpPr>
          <p:cNvPr id="624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624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B8A567-536B-4C56-9DE4-C56E6D0FEFB3}" type="slidenum">
              <a:rPr lang="en-US" altLang="en-US">
                <a:solidFill>
                  <a:prstClr val="black"/>
                </a:solidFill>
              </a:rPr>
              <a:pPr/>
              <a:t>18</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xfrm>
            <a:off x="685800" y="1143000"/>
            <a:ext cx="5486400" cy="3086100"/>
          </a:xfrm>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Times New Roman" panose="02020603050405020304" pitchFamily="18" charset="0"/>
              <a:cs typeface="Times New Roman" panose="02020603050405020304" pitchFamily="18" charset="0"/>
            </a:endParaRPr>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2DB91F-F4D3-498B-BB6A-49F9D76AF579}" type="slidenum">
              <a:rPr lang="en-US" altLang="en-US" smtClean="0">
                <a:solidFill>
                  <a:srgbClr val="000000"/>
                </a:solidFill>
              </a:rPr>
              <a:pPr/>
              <a:t>19</a:t>
            </a:fld>
            <a:endParaRPr lang="en-US" altLang="en-US" smtClean="0">
              <a:solidFill>
                <a:srgbClr val="000000"/>
              </a:solidFill>
            </a:endParaRPr>
          </a:p>
        </p:txBody>
      </p:sp>
    </p:spTree>
    <p:extLst>
      <p:ext uri="{BB962C8B-B14F-4D97-AF65-F5344CB8AC3E}">
        <p14:creationId xmlns:p14="http://schemas.microsoft.com/office/powerpoint/2010/main" val="407109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ChangeArrowheads="1" noTextEdit="1"/>
          </p:cNvSpPr>
          <p:nvPr>
            <p:ph type="sldImg"/>
          </p:nvPr>
        </p:nvSpPr>
        <p:spPr>
          <a:xfrm>
            <a:off x="381000" y="685800"/>
            <a:ext cx="6096000" cy="3429000"/>
          </a:xfrm>
          <a:ln/>
        </p:spPr>
      </p:sp>
      <p:sp>
        <p:nvSpPr>
          <p:cNvPr id="747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altLang="ru-RU" dirty="0" smtClean="0"/>
          </a:p>
        </p:txBody>
      </p:sp>
      <p:sp>
        <p:nvSpPr>
          <p:cNvPr id="747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1D2E76-8AD2-4E03-ABBA-D366EB4D48F7}" type="slidenum">
              <a:rPr lang="en-US" altLang="ru-RU">
                <a:solidFill>
                  <a:prstClr val="black"/>
                </a:solidFill>
              </a:rPr>
              <a:pPr/>
              <a:t>20</a:t>
            </a:fld>
            <a:endParaRPr lang="en-US" alt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ru-RU" dirty="0"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B01850-D5DC-4AE1-A04F-ACDACDDAFC9E}" type="slidenum">
              <a:rPr lang="ru-RU" altLang="ru-RU" smtClean="0">
                <a:latin typeface="Calibri" panose="020F0502020204030204" pitchFamily="34" charset="0"/>
              </a:rPr>
              <a:pPr/>
              <a:t>2</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197056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xfrm>
            <a:off x="381000" y="685800"/>
            <a:ext cx="6096000" cy="3429000"/>
          </a:xfrm>
          <a:ln/>
        </p:spPr>
      </p:sp>
      <p:sp>
        <p:nvSpPr>
          <p:cNvPr id="460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60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8AABB3-2DF1-46D2-9E6B-5B8FCC641659}" type="slidenum">
              <a:rPr lang="en-US" altLang="ru-RU">
                <a:solidFill>
                  <a:srgbClr val="000000"/>
                </a:solidFill>
              </a:rPr>
              <a:pPr/>
              <a:t>22</a:t>
            </a:fld>
            <a:endParaRPr lang="en-US" altLang="ru-RU">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a:xfrm>
            <a:off x="381000" y="685800"/>
            <a:ext cx="6096000" cy="3429000"/>
          </a:xfrm>
          <a:ln/>
        </p:spPr>
      </p:sp>
      <p:sp>
        <p:nvSpPr>
          <p:cNvPr id="471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71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5AF5D6-5FB3-4B46-8E86-1FB18376ECAD}" type="slidenum">
              <a:rPr lang="en-US" altLang="en-US">
                <a:solidFill>
                  <a:srgbClr val="000000"/>
                </a:solidFill>
              </a:rPr>
              <a:pPr/>
              <a:t>23</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xfrm>
            <a:off x="381000" y="685800"/>
            <a:ext cx="6096000" cy="3429000"/>
          </a:xfrm>
          <a:ln/>
        </p:spPr>
      </p:sp>
      <p:sp>
        <p:nvSpPr>
          <p:cNvPr id="48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81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551082-D9C2-48CA-9251-D3141B199639}" type="slidenum">
              <a:rPr lang="ru-RU" altLang="ru-RU">
                <a:solidFill>
                  <a:srgbClr val="000000"/>
                </a:solidFill>
              </a:rPr>
              <a:pPr/>
              <a:t>25</a:t>
            </a:fld>
            <a:endParaRPr lang="ru-RU" altLang="ru-RU">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9DF8DE-1904-44CA-8DC9-9AC9E9F9643C}" type="slidenum">
              <a:rPr lang="ru-RU" smtClean="0"/>
              <a:t>3</a:t>
            </a:fld>
            <a:endParaRPr lang="ru-RU"/>
          </a:p>
        </p:txBody>
      </p:sp>
    </p:spTree>
    <p:extLst>
      <p:ext uri="{BB962C8B-B14F-4D97-AF65-F5344CB8AC3E}">
        <p14:creationId xmlns:p14="http://schemas.microsoft.com/office/powerpoint/2010/main" val="11498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dirty="0"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EF000A-6E71-421D-B5BF-28362CBF9851}" type="slidenum">
              <a:rPr lang="ru-RU" altLang="en-US" smtClean="0">
                <a:latin typeface="Calibri" panose="020F0502020204030204" pitchFamily="34" charset="0"/>
              </a:rPr>
              <a:pPr/>
              <a:t>4</a:t>
            </a:fld>
            <a:endParaRPr lang="ru-RU" altLang="en-US" smtClean="0">
              <a:latin typeface="Calibri" panose="020F0502020204030204" pitchFamily="34" charset="0"/>
            </a:endParaRPr>
          </a:p>
        </p:txBody>
      </p:sp>
    </p:spTree>
    <p:extLst>
      <p:ext uri="{BB962C8B-B14F-4D97-AF65-F5344CB8AC3E}">
        <p14:creationId xmlns:p14="http://schemas.microsoft.com/office/powerpoint/2010/main" val="374825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C5C413-D67B-4DE5-8EB4-E7C04CCDF0B1}" type="slidenum">
              <a:rPr lang="ru-RU" smtClean="0"/>
              <a:t>5</a:t>
            </a:fld>
            <a:endParaRPr lang="ru-RU"/>
          </a:p>
        </p:txBody>
      </p:sp>
    </p:spTree>
    <p:extLst>
      <p:ext uri="{BB962C8B-B14F-4D97-AF65-F5344CB8AC3E}">
        <p14:creationId xmlns:p14="http://schemas.microsoft.com/office/powerpoint/2010/main" val="267833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kk-KZ" dirty="0"/>
          </a:p>
        </p:txBody>
      </p:sp>
      <p:sp>
        <p:nvSpPr>
          <p:cNvPr id="4" name="Номер слайда 3"/>
          <p:cNvSpPr>
            <a:spLocks noGrp="1"/>
          </p:cNvSpPr>
          <p:nvPr>
            <p:ph type="sldNum" sz="quarter" idx="10"/>
          </p:nvPr>
        </p:nvSpPr>
        <p:spPr/>
        <p:txBody>
          <a:bodyPr/>
          <a:lstStyle/>
          <a:p>
            <a:fld id="{749092CA-EB88-4190-8775-D0881848D632}"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81247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C5C413-D67B-4DE5-8EB4-E7C04CCDF0B1}" type="slidenum">
              <a:rPr lang="ru-RU" smtClean="0"/>
              <a:t>7</a:t>
            </a:fld>
            <a:endParaRPr lang="ru-RU"/>
          </a:p>
        </p:txBody>
      </p:sp>
    </p:spTree>
    <p:extLst>
      <p:ext uri="{BB962C8B-B14F-4D97-AF65-F5344CB8AC3E}">
        <p14:creationId xmlns:p14="http://schemas.microsoft.com/office/powerpoint/2010/main" val="41914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xfrm>
            <a:off x="685800" y="1143000"/>
            <a:ext cx="5486400" cy="3086100"/>
          </a:xfrm>
          <a:ln/>
        </p:spPr>
      </p:sp>
      <p:sp>
        <p:nvSpPr>
          <p:cNvPr id="921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Times New Roman" panose="02020603050405020304" pitchFamily="18" charset="0"/>
              <a:cs typeface="Times New Roman" panose="02020603050405020304" pitchFamily="18" charset="0"/>
            </a:endParaRPr>
          </a:p>
        </p:txBody>
      </p:sp>
      <p:sp>
        <p:nvSpPr>
          <p:cNvPr id="921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027A40-57AB-41BE-B497-0A290F5A7EC4}" type="slidenum">
              <a:rPr lang="en-US" altLang="en-US" smtClean="0"/>
              <a:pPr/>
              <a:t>8</a:t>
            </a:fld>
            <a:endParaRPr lang="en-US" altLang="en-US" smtClean="0"/>
          </a:p>
        </p:txBody>
      </p:sp>
    </p:spTree>
    <p:extLst>
      <p:ext uri="{BB962C8B-B14F-4D97-AF65-F5344CB8AC3E}">
        <p14:creationId xmlns:p14="http://schemas.microsoft.com/office/powerpoint/2010/main" val="403677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ChangeArrowheads="1" noTextEdit="1"/>
          </p:cNvSpPr>
          <p:nvPr>
            <p:ph type="sldImg"/>
          </p:nvPr>
        </p:nvSpPr>
        <p:spPr>
          <a:xfrm>
            <a:off x="381000" y="685800"/>
            <a:ext cx="6096000" cy="3429000"/>
          </a:xfrm>
          <a:ln/>
        </p:spPr>
      </p:sp>
      <p:sp>
        <p:nvSpPr>
          <p:cNvPr id="921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Times New Roman" pitchFamily="18" charset="0"/>
              <a:cs typeface="Times New Roman" pitchFamily="18" charset="0"/>
            </a:endParaRPr>
          </a:p>
        </p:txBody>
      </p:sp>
      <p:sp>
        <p:nvSpPr>
          <p:cNvPr id="921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911730-E511-4898-8F28-AA69FB12AC4A}"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51" y="1122363"/>
            <a:ext cx="9144001"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51" y="3602038"/>
            <a:ext cx="91440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36E8F1-85F4-442D-A153-452B5253DEF6}"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752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8E4B08-0C92-40FF-A5E6-16F6FC3B2F93}"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233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3"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85BF71-10F6-4241-8088-A551DEB4780E}"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682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49" name="Номер слайда"/>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0023073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51" y="1122363"/>
            <a:ext cx="9144001"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51" y="3602038"/>
            <a:ext cx="91440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11BEE111-7982-41D0-AEBA-11F96CF1073C}" type="datetime1">
              <a:rPr lang="ru-RU" smtClean="0"/>
              <a:t>07.11.2018</a:t>
            </a:fld>
            <a:endParaRPr lang="en-US"/>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2604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B613718D-FA18-4E77-A81C-0E038A992FD4}" type="datetime1">
              <a:rPr lang="ru-RU" smtClean="0"/>
              <a:t>07.11.2018</a:t>
            </a:fld>
            <a:endParaRPr lang="en-US"/>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9705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07"/>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9824DD7D-401D-41F4-BB29-4982B82A76D7}" type="datetime1">
              <a:rPr lang="ru-RU" smtClean="0"/>
              <a:t>07.11.2018</a:t>
            </a:fld>
            <a:endParaRPr lang="en-US"/>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6424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fontAlgn="base">
              <a:spcBef>
                <a:spcPct val="0"/>
              </a:spcBef>
              <a:spcAft>
                <a:spcPct val="0"/>
              </a:spcAft>
              <a:defRPr/>
            </a:pPr>
            <a:fld id="{271F34EF-1C95-466B-8248-0656507AF237}" type="datetime1">
              <a:rPr lang="ru-RU" smtClean="0"/>
              <a:t>07.11.2018</a:t>
            </a:fld>
            <a:endParaRPr lang="en-US"/>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8210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31"/>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2"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fontAlgn="base">
              <a:spcBef>
                <a:spcPct val="0"/>
              </a:spcBef>
              <a:spcAft>
                <a:spcPct val="0"/>
              </a:spcAft>
              <a:defRPr/>
            </a:pPr>
            <a:fld id="{F75CCC5E-658D-4A54-8F6A-DB1C35C8CB3B}" type="datetime1">
              <a:rPr lang="ru-RU" smtClean="0"/>
              <a:t>07.11.2018</a:t>
            </a:fld>
            <a:endParaRPr lang="en-US"/>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en-US"/>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552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fontAlgn="base">
              <a:spcBef>
                <a:spcPct val="0"/>
              </a:spcBef>
              <a:spcAft>
                <a:spcPct val="0"/>
              </a:spcAft>
              <a:defRPr/>
            </a:pPr>
            <a:fld id="{3999DB0A-C0FE-4363-A8BC-002E5F3308C7}" type="datetime1">
              <a:rPr lang="ru-RU" smtClean="0"/>
              <a:t>07.11.2018</a:t>
            </a:fld>
            <a:endParaRPr lang="en-US"/>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en-US"/>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36027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AF4AC903-201B-4CC7-A9EF-F51BFB16989F}" type="datetime1">
              <a:rPr lang="ru-RU" smtClean="0"/>
              <a:t>07.11.2018</a:t>
            </a:fld>
            <a:endParaRPr lang="en-US"/>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en-US"/>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7977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C09AC5-BD3B-496B-93C4-CD5009AD82F9}"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7577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9" y="98749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91D91B48-38F1-4356-9B8B-A352630CBF61}" type="datetime1">
              <a:rPr lang="ru-RU" smtClean="0"/>
              <a:t>07.11.2018</a:t>
            </a:fld>
            <a:endParaRPr lang="en-US"/>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7079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9" y="9874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238AB81F-9B75-4F88-B46F-C823178A182C}" type="datetime1">
              <a:rPr lang="ru-RU" smtClean="0"/>
              <a:t>07.11.2018</a:t>
            </a:fld>
            <a:endParaRPr lang="en-US"/>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1078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6A150FD8-885C-4154-9237-03B0EFE69CC7}" type="datetime1">
              <a:rPr lang="ru-RU" smtClean="0"/>
              <a:t>07.11.2018</a:t>
            </a:fld>
            <a:endParaRPr lang="en-US"/>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65425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3"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9A2C8E94-ED19-408D-BEC7-319FAB73B07A}" type="datetime1">
              <a:rPr lang="ru-RU" smtClean="0"/>
              <a:t>07.11.2018</a:t>
            </a:fld>
            <a:endParaRPr lang="en-US"/>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0852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6" y="2130493"/>
            <a:ext cx="10363201"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A0D31C5A-FE08-430C-A73E-D16C65B29DDF}"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02103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2C6AB24A-E76A-43EC-8056-E0EBD5416AC4}"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890737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7" y="4406968"/>
            <a:ext cx="10363201"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7" y="2906722"/>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157" fontAlgn="base">
              <a:spcBef>
                <a:spcPct val="0"/>
              </a:spcBef>
              <a:spcAft>
                <a:spcPct val="0"/>
              </a:spcAft>
              <a:defRPr/>
            </a:pPr>
            <a:fld id="{3294460B-0AD9-4BC7-9314-2BC2D24039CF}"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274407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157" fontAlgn="base">
              <a:spcBef>
                <a:spcPct val="0"/>
              </a:spcBef>
              <a:spcAft>
                <a:spcPct val="0"/>
              </a:spcAft>
              <a:defRPr/>
            </a:pPr>
            <a:fld id="{71C40EC5-A5B5-4AC9-9A9A-C57D54BA0487}" type="datetime1">
              <a:rPr lang="ru-RU" smtClean="0"/>
              <a:t>07.11.2018</a:t>
            </a:fld>
            <a:endParaRPr lang="en-US"/>
          </a:p>
        </p:txBody>
      </p:sp>
      <p:sp>
        <p:nvSpPr>
          <p:cNvPr id="6" name="Нижний колонтитул 5"/>
          <p:cNvSpPr>
            <a:spLocks noGrp="1"/>
          </p:cNvSpPr>
          <p:nvPr>
            <p:ph type="ftr" sz="quarter" idx="11"/>
          </p:nvPr>
        </p:nvSpPr>
        <p:spPr/>
        <p:txBody>
          <a:bodyPr/>
          <a:lstStyle/>
          <a:p>
            <a:pPr defTabSz="914157"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881195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3"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412"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157" fontAlgn="base">
              <a:spcBef>
                <a:spcPct val="0"/>
              </a:spcBef>
              <a:spcAft>
                <a:spcPct val="0"/>
              </a:spcAft>
              <a:defRPr/>
            </a:pPr>
            <a:fld id="{F41613EC-304C-4CC0-A966-0D79BEAD2750}" type="datetime1">
              <a:rPr lang="ru-RU" smtClean="0"/>
              <a:t>07.11.2018</a:t>
            </a:fld>
            <a:endParaRPr lang="en-US"/>
          </a:p>
        </p:txBody>
      </p:sp>
      <p:sp>
        <p:nvSpPr>
          <p:cNvPr id="8" name="Нижний колонтитул 7"/>
          <p:cNvSpPr>
            <a:spLocks noGrp="1"/>
          </p:cNvSpPr>
          <p:nvPr>
            <p:ph type="ftr" sz="quarter" idx="11"/>
          </p:nvPr>
        </p:nvSpPr>
        <p:spPr/>
        <p:txBody>
          <a:bodyPr/>
          <a:lstStyle/>
          <a:p>
            <a:pPr defTabSz="914157" fontAlgn="base">
              <a:spcBef>
                <a:spcPct val="0"/>
              </a:spcBef>
              <a:spcAft>
                <a:spcPct val="0"/>
              </a:spcAft>
              <a:defRPr/>
            </a:pPr>
            <a:endParaRPr lang="en-US"/>
          </a:p>
        </p:txBody>
      </p:sp>
      <p:sp>
        <p:nvSpPr>
          <p:cNvPr id="9" name="Номер слайда 8"/>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3223462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157" fontAlgn="base">
              <a:spcBef>
                <a:spcPct val="0"/>
              </a:spcBef>
              <a:spcAft>
                <a:spcPct val="0"/>
              </a:spcAft>
              <a:defRPr/>
            </a:pPr>
            <a:fld id="{47DD55BB-C049-45FD-A2A1-9E72B6C0E882}" type="datetime1">
              <a:rPr lang="ru-RU" smtClean="0"/>
              <a:t>07.11.2018</a:t>
            </a:fld>
            <a:endParaRPr lang="en-US"/>
          </a:p>
        </p:txBody>
      </p:sp>
      <p:sp>
        <p:nvSpPr>
          <p:cNvPr id="4" name="Нижний колонтитул 3"/>
          <p:cNvSpPr>
            <a:spLocks noGrp="1"/>
          </p:cNvSpPr>
          <p:nvPr>
            <p:ph type="ftr" sz="quarter" idx="11"/>
          </p:nvPr>
        </p:nvSpPr>
        <p:spPr/>
        <p:txBody>
          <a:bodyPr/>
          <a:lstStyle/>
          <a:p>
            <a:pPr defTabSz="914157" fontAlgn="base">
              <a:spcBef>
                <a:spcPct val="0"/>
              </a:spcBef>
              <a:spcAft>
                <a:spcPct val="0"/>
              </a:spcAft>
              <a:defRPr/>
            </a:pPr>
            <a:endParaRPr lang="en-US"/>
          </a:p>
        </p:txBody>
      </p:sp>
      <p:sp>
        <p:nvSpPr>
          <p:cNvPr id="5" name="Номер слайда 4"/>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01362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807"/>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5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B28481-7CB5-495A-BFB5-90FB5978F1A8}"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714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157" fontAlgn="base">
              <a:spcBef>
                <a:spcPct val="0"/>
              </a:spcBef>
              <a:spcAft>
                <a:spcPct val="0"/>
              </a:spcAft>
              <a:defRPr/>
            </a:pPr>
            <a:fld id="{6F7BBF82-2808-4D2F-A3D8-CDC66EDB9964}" type="datetime1">
              <a:rPr lang="ru-RU" smtClean="0"/>
              <a:t>07.11.2018</a:t>
            </a:fld>
            <a:endParaRPr lang="en-US"/>
          </a:p>
        </p:txBody>
      </p:sp>
      <p:sp>
        <p:nvSpPr>
          <p:cNvPr id="3" name="Нижний колонтитул 2"/>
          <p:cNvSpPr>
            <a:spLocks noGrp="1"/>
          </p:cNvSpPr>
          <p:nvPr>
            <p:ph type="ftr" sz="quarter" idx="11"/>
          </p:nvPr>
        </p:nvSpPr>
        <p:spPr/>
        <p:txBody>
          <a:bodyPr/>
          <a:lstStyle/>
          <a:p>
            <a:pPr defTabSz="914157" fontAlgn="base">
              <a:spcBef>
                <a:spcPct val="0"/>
              </a:spcBef>
              <a:spcAft>
                <a:spcPct val="0"/>
              </a:spcAft>
              <a:defRPr/>
            </a:pPr>
            <a:endParaRPr lang="en-US"/>
          </a:p>
        </p:txBody>
      </p:sp>
      <p:sp>
        <p:nvSpPr>
          <p:cNvPr id="4" name="Номер слайда 3"/>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891447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1"/>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6"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defTabSz="914157" fontAlgn="base">
              <a:spcBef>
                <a:spcPct val="0"/>
              </a:spcBef>
              <a:spcAft>
                <a:spcPct val="0"/>
              </a:spcAft>
              <a:defRPr/>
            </a:pPr>
            <a:fld id="{4FDAC2E5-6BF9-4992-84DA-FFC39EB4FBB2}" type="datetime1">
              <a:rPr lang="ru-RU" smtClean="0"/>
              <a:t>07.11.2018</a:t>
            </a:fld>
            <a:endParaRPr lang="en-US"/>
          </a:p>
        </p:txBody>
      </p:sp>
      <p:sp>
        <p:nvSpPr>
          <p:cNvPr id="6" name="Нижний колонтитул 5"/>
          <p:cNvSpPr>
            <a:spLocks noGrp="1"/>
          </p:cNvSpPr>
          <p:nvPr>
            <p:ph type="ftr" sz="quarter" idx="11"/>
          </p:nvPr>
        </p:nvSpPr>
        <p:spPr/>
        <p:txBody>
          <a:bodyPr/>
          <a:lstStyle/>
          <a:p>
            <a:pPr defTabSz="914157"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3462079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defTabSz="914157" fontAlgn="base">
              <a:spcBef>
                <a:spcPct val="0"/>
              </a:spcBef>
              <a:spcAft>
                <a:spcPct val="0"/>
              </a:spcAft>
              <a:defRPr/>
            </a:pPr>
            <a:fld id="{17BD8A1E-D0D5-4E6D-9A9F-68369AEA0DCC}" type="datetime1">
              <a:rPr lang="ru-RU" smtClean="0"/>
              <a:t>07.11.2018</a:t>
            </a:fld>
            <a:endParaRPr lang="en-US"/>
          </a:p>
        </p:txBody>
      </p:sp>
      <p:sp>
        <p:nvSpPr>
          <p:cNvPr id="6" name="Нижний колонтитул 5"/>
          <p:cNvSpPr>
            <a:spLocks noGrp="1"/>
          </p:cNvSpPr>
          <p:nvPr>
            <p:ph type="ftr" sz="quarter" idx="11"/>
          </p:nvPr>
        </p:nvSpPr>
        <p:spPr/>
        <p:txBody>
          <a:bodyPr/>
          <a:lstStyle/>
          <a:p>
            <a:pPr defTabSz="914157"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326304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83496ECB-FE8F-4B87-97B0-96BF329BE9FB}"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2031904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9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98"/>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ECF4CABF-E2E6-4DD0-A789-BDF14DF3C907}"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34741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6" y="2130481"/>
            <a:ext cx="10363201"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3E97465C-9C4E-4F55-884C-619246BC7B57}"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021034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E2C3A537-BFB3-4238-99B1-4078E217E409}"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890737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7" y="4406956"/>
            <a:ext cx="10363201"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7" y="2906722"/>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14157" fontAlgn="base">
              <a:spcBef>
                <a:spcPct val="0"/>
              </a:spcBef>
              <a:spcAft>
                <a:spcPct val="0"/>
              </a:spcAft>
              <a:defRPr/>
            </a:pPr>
            <a:fld id="{9694628A-F15C-4E6F-9EF2-A606F97E586E}"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2744076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14157" fontAlgn="base">
              <a:spcBef>
                <a:spcPct val="0"/>
              </a:spcBef>
              <a:spcAft>
                <a:spcPct val="0"/>
              </a:spcAft>
              <a:defRPr/>
            </a:pPr>
            <a:fld id="{06E90E8B-9F2A-4496-9716-AD7CF6D7A4F3}" type="datetime1">
              <a:rPr lang="ru-RU" smtClean="0"/>
              <a:t>07.11.2018</a:t>
            </a:fld>
            <a:endParaRPr lang="en-US"/>
          </a:p>
        </p:txBody>
      </p:sp>
      <p:sp>
        <p:nvSpPr>
          <p:cNvPr id="6" name="Нижний колонтитул 5"/>
          <p:cNvSpPr>
            <a:spLocks noGrp="1"/>
          </p:cNvSpPr>
          <p:nvPr>
            <p:ph type="ftr" sz="quarter" idx="11"/>
          </p:nvPr>
        </p:nvSpPr>
        <p:spPr/>
        <p:txBody>
          <a:bodyPr/>
          <a:lstStyle/>
          <a:p>
            <a:pPr defTabSz="914157"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88119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3"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0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403"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14157" fontAlgn="base">
              <a:spcBef>
                <a:spcPct val="0"/>
              </a:spcBef>
              <a:spcAft>
                <a:spcPct val="0"/>
              </a:spcAft>
              <a:defRPr/>
            </a:pPr>
            <a:fld id="{DDE9CDB6-AEA7-439E-86AF-DD2062E86E05}" type="datetime1">
              <a:rPr lang="ru-RU" smtClean="0"/>
              <a:t>07.11.2018</a:t>
            </a:fld>
            <a:endParaRPr lang="en-US"/>
          </a:p>
        </p:txBody>
      </p:sp>
      <p:sp>
        <p:nvSpPr>
          <p:cNvPr id="8" name="Нижний колонтитул 7"/>
          <p:cNvSpPr>
            <a:spLocks noGrp="1"/>
          </p:cNvSpPr>
          <p:nvPr>
            <p:ph type="ftr" sz="quarter" idx="11"/>
          </p:nvPr>
        </p:nvSpPr>
        <p:spPr/>
        <p:txBody>
          <a:bodyPr/>
          <a:lstStyle/>
          <a:p>
            <a:pPr defTabSz="914157" fontAlgn="base">
              <a:spcBef>
                <a:spcPct val="0"/>
              </a:spcBef>
              <a:spcAft>
                <a:spcPct val="0"/>
              </a:spcAft>
              <a:defRPr/>
            </a:pPr>
            <a:endParaRPr lang="en-US"/>
          </a:p>
        </p:txBody>
      </p:sp>
      <p:sp>
        <p:nvSpPr>
          <p:cNvPr id="9" name="Номер слайда 8"/>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322346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E08B34A-AA89-46D3-9858-36C178AD94AA}" type="datetime1">
              <a:rPr lang="ru-RU" smtClean="0">
                <a:solidFill>
                  <a:prstClr val="black">
                    <a:tint val="75000"/>
                  </a:prstClr>
                </a:solidFill>
              </a:rPr>
              <a:t>07.11.2018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3730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14157" fontAlgn="base">
              <a:spcBef>
                <a:spcPct val="0"/>
              </a:spcBef>
              <a:spcAft>
                <a:spcPct val="0"/>
              </a:spcAft>
              <a:defRPr/>
            </a:pPr>
            <a:fld id="{8256376C-2285-41DB-8044-2EBFD8BC14DE}" type="datetime1">
              <a:rPr lang="ru-RU" smtClean="0"/>
              <a:t>07.11.2018</a:t>
            </a:fld>
            <a:endParaRPr lang="en-US"/>
          </a:p>
        </p:txBody>
      </p:sp>
      <p:sp>
        <p:nvSpPr>
          <p:cNvPr id="4" name="Нижний колонтитул 3"/>
          <p:cNvSpPr>
            <a:spLocks noGrp="1"/>
          </p:cNvSpPr>
          <p:nvPr>
            <p:ph type="ftr" sz="quarter" idx="11"/>
          </p:nvPr>
        </p:nvSpPr>
        <p:spPr/>
        <p:txBody>
          <a:bodyPr/>
          <a:lstStyle/>
          <a:p>
            <a:pPr defTabSz="914157" fontAlgn="base">
              <a:spcBef>
                <a:spcPct val="0"/>
              </a:spcBef>
              <a:spcAft>
                <a:spcPct val="0"/>
              </a:spcAft>
              <a:defRPr/>
            </a:pPr>
            <a:endParaRPr lang="en-US"/>
          </a:p>
        </p:txBody>
      </p:sp>
      <p:sp>
        <p:nvSpPr>
          <p:cNvPr id="5" name="Номер слайда 4"/>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013628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14157" fontAlgn="base">
              <a:spcBef>
                <a:spcPct val="0"/>
              </a:spcBef>
              <a:spcAft>
                <a:spcPct val="0"/>
              </a:spcAft>
              <a:defRPr/>
            </a:pPr>
            <a:fld id="{68A0BA4A-4F28-46C5-85EC-A9080392842D}" type="datetime1">
              <a:rPr lang="ru-RU" smtClean="0"/>
              <a:t>07.11.2018</a:t>
            </a:fld>
            <a:endParaRPr lang="en-US"/>
          </a:p>
        </p:txBody>
      </p:sp>
      <p:sp>
        <p:nvSpPr>
          <p:cNvPr id="3" name="Нижний колонтитул 2"/>
          <p:cNvSpPr>
            <a:spLocks noGrp="1"/>
          </p:cNvSpPr>
          <p:nvPr>
            <p:ph type="ftr" sz="quarter" idx="11"/>
          </p:nvPr>
        </p:nvSpPr>
        <p:spPr/>
        <p:txBody>
          <a:bodyPr/>
          <a:lstStyle/>
          <a:p>
            <a:pPr defTabSz="914157" fontAlgn="base">
              <a:spcBef>
                <a:spcPct val="0"/>
              </a:spcBef>
              <a:spcAft>
                <a:spcPct val="0"/>
              </a:spcAft>
              <a:defRPr/>
            </a:pPr>
            <a:endParaRPr lang="en-US"/>
          </a:p>
        </p:txBody>
      </p:sp>
      <p:sp>
        <p:nvSpPr>
          <p:cNvPr id="4" name="Номер слайда 3"/>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891447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1"/>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6" y="2730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defTabSz="914157" fontAlgn="base">
              <a:spcBef>
                <a:spcPct val="0"/>
              </a:spcBef>
              <a:spcAft>
                <a:spcPct val="0"/>
              </a:spcAft>
              <a:defRPr/>
            </a:pPr>
            <a:fld id="{227A04EE-1F1E-42C4-8247-3A8865A6388C}" type="datetime1">
              <a:rPr lang="ru-RU" smtClean="0"/>
              <a:t>07.11.2018</a:t>
            </a:fld>
            <a:endParaRPr lang="en-US"/>
          </a:p>
        </p:txBody>
      </p:sp>
      <p:sp>
        <p:nvSpPr>
          <p:cNvPr id="6" name="Нижний колонтитул 5"/>
          <p:cNvSpPr>
            <a:spLocks noGrp="1"/>
          </p:cNvSpPr>
          <p:nvPr>
            <p:ph type="ftr" sz="quarter" idx="11"/>
          </p:nvPr>
        </p:nvSpPr>
        <p:spPr/>
        <p:txBody>
          <a:bodyPr/>
          <a:lstStyle/>
          <a:p>
            <a:pPr defTabSz="914157"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3462079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defTabSz="914157" fontAlgn="base">
              <a:spcBef>
                <a:spcPct val="0"/>
              </a:spcBef>
              <a:spcAft>
                <a:spcPct val="0"/>
              </a:spcAft>
              <a:defRPr/>
            </a:pPr>
            <a:fld id="{70A75BDF-9634-471F-8F9D-E26BE47C0A0F}" type="datetime1">
              <a:rPr lang="ru-RU" smtClean="0"/>
              <a:t>07.11.2018</a:t>
            </a:fld>
            <a:endParaRPr lang="en-US"/>
          </a:p>
        </p:txBody>
      </p:sp>
      <p:sp>
        <p:nvSpPr>
          <p:cNvPr id="6" name="Нижний колонтитул 5"/>
          <p:cNvSpPr>
            <a:spLocks noGrp="1"/>
          </p:cNvSpPr>
          <p:nvPr>
            <p:ph type="ftr" sz="quarter" idx="11"/>
          </p:nvPr>
        </p:nvSpPr>
        <p:spPr/>
        <p:txBody>
          <a:bodyPr/>
          <a:lstStyle/>
          <a:p>
            <a:pPr defTabSz="914157" fontAlgn="base">
              <a:spcBef>
                <a:spcPct val="0"/>
              </a:spcBef>
              <a:spcAft>
                <a:spcPct val="0"/>
              </a:spcAft>
              <a:defRPr/>
            </a:pPr>
            <a:endParaRPr lang="en-US"/>
          </a:p>
        </p:txBody>
      </p:sp>
      <p:sp>
        <p:nvSpPr>
          <p:cNvPr id="7" name="Номер слайда 6"/>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1326304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8089A2B0-D792-4711-AD1B-A3578C874782}"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2031904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84"/>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84"/>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14157" fontAlgn="base">
              <a:spcBef>
                <a:spcPct val="0"/>
              </a:spcBef>
              <a:spcAft>
                <a:spcPct val="0"/>
              </a:spcAft>
              <a:defRPr/>
            </a:pPr>
            <a:fld id="{F490AD5A-CE30-4444-8368-E4235F301172}" type="datetime1">
              <a:rPr lang="ru-RU" smtClean="0"/>
              <a:t>07.11.2018</a:t>
            </a:fld>
            <a:endParaRPr lang="en-US"/>
          </a:p>
        </p:txBody>
      </p:sp>
      <p:sp>
        <p:nvSpPr>
          <p:cNvPr id="5" name="Нижний колонтитул 4"/>
          <p:cNvSpPr>
            <a:spLocks noGrp="1"/>
          </p:cNvSpPr>
          <p:nvPr>
            <p:ph type="ftr" sz="quarter" idx="11"/>
          </p:nvPr>
        </p:nvSpPr>
        <p:spPr/>
        <p:txBody>
          <a:bodyPr/>
          <a:lstStyle/>
          <a:p>
            <a:pPr defTabSz="914157" fontAlgn="base">
              <a:spcBef>
                <a:spcPct val="0"/>
              </a:spcBef>
              <a:spcAft>
                <a:spcPct val="0"/>
              </a:spcAft>
              <a:defRPr/>
            </a:pPr>
            <a:endParaRPr lang="en-US"/>
          </a:p>
        </p:txBody>
      </p:sp>
      <p:sp>
        <p:nvSpPr>
          <p:cNvPr id="6" name="Номер слайда 5"/>
          <p:cNvSpPr>
            <a:spLocks noGrp="1"/>
          </p:cNvSpPr>
          <p:nvPr>
            <p:ph type="sldNum" sz="quarter" idx="12"/>
          </p:nvPr>
        </p:nvSpPr>
        <p:spPr/>
        <p:txBody>
          <a:bodyPr/>
          <a:lstStyle/>
          <a:p>
            <a:pPr defTabSz="914157" fontAlgn="base">
              <a:spcBef>
                <a:spcPct val="0"/>
              </a:spcBef>
              <a:spcAft>
                <a:spcPct val="0"/>
              </a:spcAft>
              <a:defRPr/>
            </a:pPr>
            <a:fld id="{BC5FF1A7-96C0-440F-A950-4F2D4D0242C1}" type="slidenum">
              <a:rPr lang="en-US" altLang="en-US" smtClean="0"/>
              <a:pPr defTabSz="914157" fontAlgn="base">
                <a:spcBef>
                  <a:spcPct val="0"/>
                </a:spcBef>
                <a:spcAft>
                  <a:spcPct val="0"/>
                </a:spcAft>
                <a:defRPr/>
              </a:pPr>
              <a:t>‹#›</a:t>
            </a:fld>
            <a:endParaRPr lang="en-US" altLang="en-US"/>
          </a:p>
        </p:txBody>
      </p:sp>
    </p:spTree>
    <p:extLst>
      <p:ext uri="{BB962C8B-B14F-4D97-AF65-F5344CB8AC3E}">
        <p14:creationId xmlns:p14="http://schemas.microsoft.com/office/powerpoint/2010/main" val="34741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p:cNvPr>
          <p:cNvSpPr>
            <a:spLocks noGrp="1"/>
          </p:cNvSpPr>
          <p:nvPr>
            <p:ph type="sldNum" sz="quarter" idx="10"/>
          </p:nvPr>
        </p:nvSpPr>
        <p:spPr/>
        <p:txBody>
          <a:bodyPr/>
          <a:lstStyle>
            <a:lvl1pPr>
              <a:defRPr/>
            </a:lvl1pPr>
          </a:lstStyle>
          <a:p>
            <a:pPr>
              <a:defRPr/>
            </a:pPr>
            <a:fld id="{8586825F-6FAE-4F0B-9542-943238CEB1AE}" type="slidenum">
              <a:rPr lang="kk-KZ" altLang="kk-KZ"/>
              <a:pPr>
                <a:defRPr/>
              </a:pPr>
              <a:t>‹#›</a:t>
            </a:fld>
            <a:endParaRPr lang="kk-KZ" altLang="kk-KZ"/>
          </a:p>
        </p:txBody>
      </p:sp>
    </p:spTree>
    <p:extLst>
      <p:ext uri="{BB962C8B-B14F-4D97-AF65-F5344CB8AC3E}">
        <p14:creationId xmlns:p14="http://schemas.microsoft.com/office/powerpoint/2010/main" val="9493764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31"/>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7"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7"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1403AE-3F13-402F-A709-4B3AD2A3116A}" type="datetime1">
              <a:rPr lang="ru-RU" smtClean="0">
                <a:solidFill>
                  <a:prstClr val="black">
                    <a:tint val="75000"/>
                  </a:prstClr>
                </a:solidFill>
              </a:rPr>
              <a:t>07.11.2018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169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1F9366-29A3-47D0-BECA-F0D89484821B}" type="datetime1">
              <a:rPr lang="ru-RU" smtClean="0">
                <a:solidFill>
                  <a:prstClr val="black">
                    <a:tint val="75000"/>
                  </a:prstClr>
                </a:solidFill>
              </a:rPr>
              <a:t>07.11.2018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547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34D88B-E7F6-45D8-812F-737AB3502E96}" type="datetime1">
              <a:rPr lang="ru-RU" smtClean="0">
                <a:solidFill>
                  <a:prstClr val="black">
                    <a:tint val="75000"/>
                  </a:prstClr>
                </a:solidFill>
              </a:rPr>
              <a:t>07.11.2018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088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9" y="98749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8CCF96D-212E-484D-8DF5-3F1582572A74}" type="datetime1">
              <a:rPr lang="ru-RU" smtClean="0">
                <a:solidFill>
                  <a:prstClr val="black">
                    <a:tint val="75000"/>
                  </a:prstClr>
                </a:solidFill>
              </a:rPr>
              <a:t>07.11.2018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00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9" y="9874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86B3C1C-62EB-4C08-A65D-207229197A75}" type="datetime1">
              <a:rPr lang="ru-RU" smtClean="0">
                <a:solidFill>
                  <a:prstClr val="black">
                    <a:tint val="75000"/>
                  </a:prstClr>
                </a:solidFill>
              </a:rPr>
              <a:t>07.11.2018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817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1"/>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4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A397E-D3D4-4D3E-A79E-322FA5EF893C}"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4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4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193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1"/>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42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A5EB3-016B-406D-B241-9A157B36F631}"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42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69200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4639"/>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1" y="1600207"/>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41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0A1FA-F7BC-49DC-AAE9-0331796C65D4}"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6" y="6356418"/>
            <a:ext cx="3860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1" y="635641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67166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4639"/>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1" y="1600207"/>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40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AAAAC-4B9E-409F-96F7-C54D14E69FBE}" type="datetime1">
              <a:rPr lang="ru-RU" smtClean="0">
                <a:solidFill>
                  <a:prstClr val="black">
                    <a:tint val="75000"/>
                  </a:prstClr>
                </a:solidFill>
              </a:rPr>
              <a:t>07.11.2018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6" y="6356406"/>
            <a:ext cx="3860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1" y="635640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32575-DF33-4BF6-A462-3A5BB0E1AAF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67166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cademia.kz/kz/cours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90492" y="2086045"/>
            <a:ext cx="9771783" cy="25050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rgbClr val="002060"/>
                </a:solidFill>
                <a:latin typeface="Times New Roman" panose="02020603050405020304" pitchFamily="18" charset="0"/>
                <a:cs typeface="Times New Roman" panose="02020603050405020304" pitchFamily="18" charset="0"/>
              </a:rPr>
              <a:t>Критериальное оценивание учебных достижений обучающихся: разработка критериев, организация суммативного оценивания, </a:t>
            </a:r>
            <a:r>
              <a:rPr lang="ru-RU" sz="3200" b="1" dirty="0" err="1" smtClean="0">
                <a:solidFill>
                  <a:srgbClr val="002060"/>
                </a:solidFill>
                <a:latin typeface="Times New Roman" panose="02020603050405020304" pitchFamily="18" charset="0"/>
                <a:cs typeface="Times New Roman" panose="02020603050405020304" pitchFamily="18" charset="0"/>
              </a:rPr>
              <a:t>модерация</a:t>
            </a:r>
            <a:endParaRPr lang="ru-RU" sz="3200" b="1" dirty="0" smtClean="0">
              <a:solidFill>
                <a:srgbClr val="002060"/>
              </a:solidFill>
              <a:latin typeface="Times New Roman" panose="02020603050405020304" pitchFamily="18" charset="0"/>
              <a:cs typeface="Times New Roman" panose="02020603050405020304" pitchFamily="18" charset="0"/>
            </a:endParaRPr>
          </a:p>
          <a:p>
            <a:r>
              <a:rPr lang="kk-KZ" sz="1600" b="1" i="1" dirty="0" smtClean="0">
                <a:solidFill>
                  <a:srgbClr val="002060"/>
                </a:solidFill>
                <a:latin typeface="Times New Roman" panose="02020603050405020304" pitchFamily="18" charset="0"/>
                <a:cs typeface="Times New Roman" panose="02020603050405020304" pitchFamily="18" charset="0"/>
              </a:rPr>
              <a:t>(Семинар для учителей)</a:t>
            </a:r>
            <a:endParaRPr lang="en-US" sz="1600" b="1" i="1" dirty="0" smtClean="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51968" y="471194"/>
            <a:ext cx="9048749" cy="830997"/>
          </a:xfrm>
          <a:prstGeom prst="rect">
            <a:avLst/>
          </a:prstGeom>
        </p:spPr>
        <p:txBody>
          <a:bodyPr wrap="square">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АОО «Назарбаев Интеллектуальные школы»</a:t>
            </a:r>
          </a:p>
          <a:p>
            <a:pPr algn="ctr"/>
            <a:r>
              <a:rPr lang="ru-RU" sz="2400" b="1" dirty="0">
                <a:solidFill>
                  <a:srgbClr val="002060"/>
                </a:solidFill>
                <a:latin typeface="Times New Roman" panose="02020603050405020304" pitchFamily="18" charset="0"/>
                <a:cs typeface="Times New Roman" panose="02020603050405020304" pitchFamily="18" charset="0"/>
              </a:rPr>
              <a:t>Центр педагогических измерений</a:t>
            </a:r>
          </a:p>
        </p:txBody>
      </p:sp>
      <p:sp>
        <p:nvSpPr>
          <p:cNvPr id="3" name="Прямоугольник 2"/>
          <p:cNvSpPr/>
          <p:nvPr/>
        </p:nvSpPr>
        <p:spPr>
          <a:xfrm>
            <a:off x="5267810" y="6050518"/>
            <a:ext cx="1028230" cy="369332"/>
          </a:xfrm>
          <a:prstGeom prst="rect">
            <a:avLst/>
          </a:prstGeom>
        </p:spPr>
        <p:txBody>
          <a:bodyPr wrap="none">
            <a:spAutoFit/>
          </a:bodyPr>
          <a:lstStyle/>
          <a:p>
            <a:r>
              <a:rPr lang="kk-KZ" b="1" dirty="0" smtClean="0">
                <a:solidFill>
                  <a:srgbClr val="002060"/>
                </a:solidFill>
                <a:latin typeface="Times New Roman" panose="02020603050405020304" pitchFamily="18" charset="0"/>
                <a:cs typeface="Times New Roman" panose="02020603050405020304" pitchFamily="18" charset="0"/>
              </a:rPr>
              <a:t>2018 год</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87D32575-DF33-4BF6-A462-3A5BB0E1AAFA}" type="slidenum">
              <a:rPr lang="ru-RU" smtClean="0">
                <a:solidFill>
                  <a:prstClr val="black">
                    <a:tint val="75000"/>
                  </a:prstClr>
                </a:solidFill>
              </a:rPr>
              <a:pPr/>
              <a:t>1</a:t>
            </a:fld>
            <a:endParaRPr lang="ru-RU">
              <a:solidFill>
                <a:prstClr val="black">
                  <a:tint val="75000"/>
                </a:prstClr>
              </a:solidFill>
            </a:endParaRPr>
          </a:p>
        </p:txBody>
      </p:sp>
    </p:spTree>
    <p:extLst>
      <p:ext uri="{BB962C8B-B14F-4D97-AF65-F5344CB8AC3E}">
        <p14:creationId xmlns:p14="http://schemas.microsoft.com/office/powerpoint/2010/main" val="108298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a:xfrm>
            <a:off x="1209680" y="249777"/>
            <a:ext cx="10323693" cy="647700"/>
          </a:xfrm>
        </p:spPr>
        <p:txBody>
          <a:bodyPr>
            <a:normAutofit/>
          </a:bodyPr>
          <a:lstStyle/>
          <a:p>
            <a:pPr algn="ctr"/>
            <a:r>
              <a:rPr lang="ru-RU" altLang="ru-RU" sz="3200" b="1" dirty="0">
                <a:solidFill>
                  <a:srgbClr val="0070C0"/>
                </a:solidFill>
                <a:latin typeface="Times New Roman" panose="02020603050405020304" pitchFamily="18" charset="0"/>
                <a:cs typeface="Times New Roman" panose="02020603050405020304" pitchFamily="18" charset="0"/>
              </a:rPr>
              <a:t>Как оценить качество задания?</a:t>
            </a:r>
          </a:p>
        </p:txBody>
      </p:sp>
      <p:graphicFrame>
        <p:nvGraphicFramePr>
          <p:cNvPr id="7" name="Таблица 6"/>
          <p:cNvGraphicFramePr>
            <a:graphicFrameLocks noGrp="1"/>
          </p:cNvGraphicFramePr>
          <p:nvPr>
            <p:extLst>
              <p:ext uri="{D42A27DB-BD31-4B8C-83A1-F6EECF244321}">
                <p14:modId xmlns:p14="http://schemas.microsoft.com/office/powerpoint/2010/main" val="2887151915"/>
              </p:ext>
            </p:extLst>
          </p:nvPr>
        </p:nvGraphicFramePr>
        <p:xfrm>
          <a:off x="1314489" y="1270644"/>
          <a:ext cx="9958454" cy="4324350"/>
        </p:xfrm>
        <a:graphic>
          <a:graphicData uri="http://schemas.openxmlformats.org/drawingml/2006/table">
            <a:tbl>
              <a:tblPr/>
              <a:tblGrid>
                <a:gridCol w="4979227"/>
                <a:gridCol w="4979227"/>
              </a:tblGrid>
              <a:tr h="11521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Охватывает цели обучения согласно разделу учебной программы </a:t>
                      </a:r>
                      <a:endPar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L="108013" marR="108013" marT="46323" marB="46323">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Содержит понятную формулировку вопросов</a:t>
                      </a:r>
                      <a:endPar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L="108013" marR="108013" marT="46323" marB="463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r>
              <a:tr h="100586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Соответствует времени выполнения задания</a:t>
                      </a:r>
                      <a:endPar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L="108013" marR="108013" marT="46323" marB="46323">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Отсутствуют грамматические и лексические ошибки</a:t>
                      </a:r>
                      <a:endPar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L="108013" marR="108013" marT="46323" marB="463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r>
              <a:tr h="85189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Содержит понятные</a:t>
                      </a:r>
                      <a:r>
                        <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 </a:t>
                      </a: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схемы</a:t>
                      </a:r>
                      <a:r>
                        <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 </a:t>
                      </a: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и картинки</a:t>
                      </a:r>
                      <a:endPar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L="108013" marR="108013" marT="46323" marB="46323">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rPr>
                        <a:t>Содержит достоверный материал</a:t>
                      </a:r>
                      <a:endParaRPr kumimoji="0" lang="en-GB" altLang="en-US" sz="2000" b="0" i="0" u="none" strike="noStrike" cap="none" normalizeH="0" baseline="0" dirty="0" smtClean="0">
                        <a:ln>
                          <a:noFill/>
                        </a:ln>
                        <a:solidFill>
                          <a:schemeClr val="tx1"/>
                        </a:solidFill>
                        <a:effectLst/>
                        <a:latin typeface="Times New Roman" panose="02020603050405020304" pitchFamily="18" charset="0"/>
                        <a:ea typeface="MS PGothic" pitchFamily="34" charset="-128"/>
                        <a:cs typeface="Times New Roman" panose="02020603050405020304" pitchFamily="18" charset="0"/>
                      </a:endParaRPr>
                    </a:p>
                  </a:txBody>
                  <a:tcPr marL="108013" marR="108013" marT="46323" marB="463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4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en-US" sz="2400" b="0" i="0" u="none" strike="noStrike" cap="none" normalizeH="0" baseline="0" dirty="0" smtClean="0">
                          <a:ln>
                            <a:noFill/>
                          </a:ln>
                          <a:solidFill>
                            <a:srgbClr val="002060"/>
                          </a:solidFill>
                          <a:effectLst/>
                          <a:latin typeface="Times New Roman" panose="02020603050405020304" pitchFamily="18" charset="0"/>
                          <a:ea typeface="MS PGothic" pitchFamily="34" charset="-128"/>
                          <a:cs typeface="Times New Roman" panose="02020603050405020304" pitchFamily="18" charset="0"/>
                        </a:rPr>
                        <a:t>…</a:t>
                      </a:r>
                      <a:endParaRPr kumimoji="0" lang="en-GB" altLang="en-US" sz="2400" b="0" i="0" u="none" strike="noStrike" cap="none" normalizeH="0" baseline="0" dirty="0" smtClean="0">
                        <a:ln>
                          <a:noFill/>
                        </a:ln>
                        <a:solidFill>
                          <a:srgbClr val="002060"/>
                        </a:solidFill>
                        <a:effectLst/>
                        <a:latin typeface="Times New Roman" panose="02020603050405020304" pitchFamily="18" charset="0"/>
                        <a:ea typeface="MS PGothic" pitchFamily="34" charset="-128"/>
                        <a:cs typeface="Times New Roman" panose="02020603050405020304" pitchFamily="18" charset="0"/>
                      </a:endParaRPr>
                    </a:p>
                  </a:txBody>
                  <a:tcPr marL="91443" marR="91443" marT="45721" marB="45721">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en-US" sz="2400" b="0" i="0" u="none" strike="noStrike" cap="none" normalizeH="0" baseline="0" dirty="0" smtClean="0">
                          <a:ln>
                            <a:noFill/>
                          </a:ln>
                          <a:solidFill>
                            <a:srgbClr val="002060"/>
                          </a:solidFill>
                          <a:effectLst/>
                          <a:latin typeface="Times New Roman" panose="02020603050405020304" pitchFamily="18" charset="0"/>
                          <a:ea typeface="MS PGothic" pitchFamily="34" charset="-128"/>
                          <a:cs typeface="Times New Roman" panose="02020603050405020304" pitchFamily="18" charset="0"/>
                        </a:rPr>
                        <a:t>….</a:t>
                      </a:r>
                      <a:endParaRPr kumimoji="0" lang="en-GB" altLang="en-US" sz="2400" b="0" i="0" u="none" strike="noStrike" cap="none" normalizeH="0" baseline="0" dirty="0" smtClean="0">
                        <a:ln>
                          <a:noFill/>
                        </a:ln>
                        <a:solidFill>
                          <a:srgbClr val="002060"/>
                        </a:solidFill>
                        <a:effectLst/>
                        <a:latin typeface="Times New Roman" panose="02020603050405020304" pitchFamily="18" charset="0"/>
                        <a:ea typeface="MS PGothic" pitchFamily="34" charset="-128"/>
                        <a:cs typeface="Times New Roman" panose="02020603050405020304" pitchFamily="18" charset="0"/>
                      </a:endParaRPr>
                    </a:p>
                  </a:txBody>
                  <a:tcPr marL="91443" marR="91443"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r>
            </a:tbl>
          </a:graphicData>
        </a:graphic>
      </p:graphicFrame>
      <p:pic>
        <p:nvPicPr>
          <p:cNvPr id="5" name="Picture 2" descr="Картинки по запросу каче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6" y="462644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10</a:t>
            </a:fld>
            <a:endParaRPr lang="ru-RU">
              <a:solidFill>
                <a:prstClr val="black">
                  <a:tint val="75000"/>
                </a:prstClr>
              </a:solidFill>
            </a:endParaRPr>
          </a:p>
        </p:txBody>
      </p:sp>
    </p:spTree>
    <p:extLst>
      <p:ext uri="{BB962C8B-B14F-4D97-AF65-F5344CB8AC3E}">
        <p14:creationId xmlns:p14="http://schemas.microsoft.com/office/powerpoint/2010/main" val="376842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2755" y="156230"/>
            <a:ext cx="11538900" cy="443115"/>
          </a:xfrm>
          <a:prstGeom prst="rect">
            <a:avLst/>
          </a:prstGeom>
        </p:spPr>
        <p:txBody>
          <a:bodyPr wrap="square" lIns="42590" tIns="21295" rIns="42590" bIns="21295">
            <a:spAutoFit/>
          </a:bodyPr>
          <a:lstStyle/>
          <a:p>
            <a:pPr algn="ctr" defTabSz="978865"/>
            <a:r>
              <a:rPr lang="ru-RU" sz="2600" b="1" dirty="0">
                <a:solidFill>
                  <a:prstClr val="black"/>
                </a:solidFill>
                <a:latin typeface="Times New Roman" panose="02020603050405020304" pitchFamily="18" charset="0"/>
                <a:cs typeface="Times New Roman" panose="02020603050405020304" pitchFamily="18" charset="0"/>
              </a:rPr>
              <a:t>Формативное оценивание на уроке</a:t>
            </a:r>
          </a:p>
        </p:txBody>
      </p:sp>
      <p:pic>
        <p:nvPicPr>
          <p:cNvPr id="15" name="Picture 10" descr="Фото NIS Ph&amp;M Ast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2021" y="2580095"/>
            <a:ext cx="2692351" cy="1651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12" descr="Фото NIS Ph&amp;M Ast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022" y="657544"/>
            <a:ext cx="2699681" cy="1799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Схема 6"/>
          <p:cNvGraphicFramePr/>
          <p:nvPr>
            <p:extLst>
              <p:ext uri="{D42A27DB-BD31-4B8C-83A1-F6EECF244321}">
                <p14:modId xmlns:p14="http://schemas.microsoft.com/office/powerpoint/2010/main" val="2071566750"/>
              </p:ext>
            </p:extLst>
          </p:nvPr>
        </p:nvGraphicFramePr>
        <p:xfrm>
          <a:off x="1928440" y="74664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Выноска 2 (граница и черта) 7"/>
          <p:cNvSpPr/>
          <p:nvPr/>
        </p:nvSpPr>
        <p:spPr>
          <a:xfrm>
            <a:off x="296101" y="3935273"/>
            <a:ext cx="1934965" cy="1359861"/>
          </a:xfrm>
          <a:prstGeom prst="accentBorderCallout2">
            <a:avLst>
              <a:gd name="adj1" fmla="val -1631"/>
              <a:gd name="adj2" fmla="val 107146"/>
              <a:gd name="adj3" fmla="val 209"/>
              <a:gd name="adj4" fmla="val 146610"/>
              <a:gd name="adj5" fmla="val 30144"/>
              <a:gd name="adj6" fmla="val 156090"/>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33275" tIns="33275" rIns="33275" bIns="33275" numCol="1" spcCol="17747" rtlCol="0" anchor="ctr">
            <a:spAutoFit/>
          </a:bodyPr>
          <a:lstStyle/>
          <a:p>
            <a:pPr algn="just" defTabSz="978865"/>
            <a:r>
              <a:rPr lang="ru-RU" sz="1400" dirty="0">
                <a:solidFill>
                  <a:srgbClr val="000000"/>
                </a:solidFill>
                <a:latin typeface="Times New Roman" panose="02020603050405020304" pitchFamily="18" charset="0"/>
                <a:cs typeface="Times New Roman" panose="02020603050405020304" pitchFamily="18" charset="0"/>
              </a:rPr>
              <a:t>Определить цель с учетом соотношения ожидаемых и достигнутых  результатов, а также  потребностей учащихся</a:t>
            </a:r>
          </a:p>
        </p:txBody>
      </p:sp>
      <p:sp>
        <p:nvSpPr>
          <p:cNvPr id="20" name="Выноска 2 (граница и черта) 19"/>
          <p:cNvSpPr/>
          <p:nvPr/>
        </p:nvSpPr>
        <p:spPr>
          <a:xfrm>
            <a:off x="839272" y="1202292"/>
            <a:ext cx="2320647" cy="1144418"/>
          </a:xfrm>
          <a:prstGeom prst="accentBorderCallout2">
            <a:avLst>
              <a:gd name="adj1" fmla="val -1631"/>
              <a:gd name="adj2" fmla="val 107146"/>
              <a:gd name="adj3" fmla="val -1702"/>
              <a:gd name="adj4" fmla="val 147845"/>
              <a:gd name="adj5" fmla="val 28931"/>
              <a:gd name="adj6" fmla="val 184528"/>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33275" tIns="33275" rIns="33275" bIns="33275" numCol="1" spcCol="17747" rtlCol="0" anchor="ctr">
            <a:spAutoFit/>
          </a:bodyPr>
          <a:lstStyle/>
          <a:p>
            <a:pPr algn="just" defTabSz="978865"/>
            <a:r>
              <a:rPr lang="kk-KZ" sz="1400" dirty="0">
                <a:solidFill>
                  <a:srgbClr val="000000"/>
                </a:solidFill>
                <a:latin typeface="Times New Roman" panose="02020603050405020304" pitchFamily="18" charset="0"/>
                <a:cs typeface="Times New Roman" panose="02020603050405020304" pitchFamily="18" charset="0"/>
              </a:rPr>
              <a:t>Составить инструменты (критерии, дескрипторы, уровни и др.), позволяющие оценить достижение целей обучения </a:t>
            </a:r>
          </a:p>
        </p:txBody>
      </p:sp>
      <p:sp>
        <p:nvSpPr>
          <p:cNvPr id="22" name="Выноска 2 (граница и черта) 21"/>
          <p:cNvSpPr/>
          <p:nvPr/>
        </p:nvSpPr>
        <p:spPr>
          <a:xfrm>
            <a:off x="9673475" y="4732226"/>
            <a:ext cx="2243980" cy="713531"/>
          </a:xfrm>
          <a:prstGeom prst="accentBorderCallout2">
            <a:avLst>
              <a:gd name="adj1" fmla="val -515"/>
              <a:gd name="adj2" fmla="val -11125"/>
              <a:gd name="adj3" fmla="val -258"/>
              <a:gd name="adj4" fmla="val -28597"/>
              <a:gd name="adj5" fmla="val 19930"/>
              <a:gd name="adj6" fmla="val -39413"/>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33275" tIns="33275" rIns="33275" bIns="33275" numCol="1" spcCol="17747" rtlCol="0" anchor="ctr">
            <a:spAutoFit/>
          </a:bodyPr>
          <a:lstStyle/>
          <a:p>
            <a:pPr algn="just" defTabSz="978865"/>
            <a:r>
              <a:rPr lang="kk-KZ" sz="1400" dirty="0">
                <a:solidFill>
                  <a:srgbClr val="000000"/>
                </a:solidFill>
                <a:latin typeface="Times New Roman" panose="02020603050405020304" pitchFamily="18" charset="0"/>
                <a:cs typeface="Times New Roman" panose="02020603050405020304" pitchFamily="18" charset="0"/>
              </a:rPr>
              <a:t>Спланировать деятельность на уроке, обеспечивающую достижение целей обучения</a:t>
            </a:r>
          </a:p>
        </p:txBody>
      </p:sp>
      <p:sp>
        <p:nvSpPr>
          <p:cNvPr id="2" name="Номер слайда 1"/>
          <p:cNvSpPr>
            <a:spLocks noGrp="1"/>
          </p:cNvSpPr>
          <p:nvPr>
            <p:ph type="sldNum" sz="quarter" idx="2"/>
          </p:nvPr>
        </p:nvSpPr>
        <p:spPr/>
        <p:txBody>
          <a:bodyPr/>
          <a:lstStyle/>
          <a:p>
            <a:fld id="{86CB4B4D-7CA3-9044-876B-883B54F8677D}" type="slidenum">
              <a:rPr lang="ru-RU" smtClean="0">
                <a:solidFill>
                  <a:prstClr val="black">
                    <a:tint val="75000"/>
                  </a:prstClr>
                </a:solidFill>
              </a:rPr>
              <a:pPr/>
              <a:t>11</a:t>
            </a:fld>
            <a:endParaRPr lang="ru-RU">
              <a:solidFill>
                <a:prstClr val="black">
                  <a:tint val="75000"/>
                </a:prstClr>
              </a:solidFill>
            </a:endParaRPr>
          </a:p>
        </p:txBody>
      </p:sp>
    </p:spTree>
    <p:extLst>
      <p:ext uri="{BB962C8B-B14F-4D97-AF65-F5344CB8AC3E}">
        <p14:creationId xmlns:p14="http://schemas.microsoft.com/office/powerpoint/2010/main" val="220734710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74097" y="165764"/>
            <a:ext cx="9843819" cy="836141"/>
          </a:xfrm>
        </p:spPr>
        <p:txBody>
          <a:bodyP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Кто предоставляет обратную связь?</a:t>
            </a:r>
            <a:endParaRPr lang="en-GB" sz="3200" b="1" dirty="0" smtClean="0">
              <a:solidFill>
                <a:srgbClr val="0070C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17872775"/>
              </p:ext>
            </p:extLst>
          </p:nvPr>
        </p:nvGraphicFramePr>
        <p:xfrm>
          <a:off x="1542241" y="1110682"/>
          <a:ext cx="8801952" cy="5412458"/>
        </p:xfrm>
        <a:graphic>
          <a:graphicData uri="http://schemas.openxmlformats.org/drawingml/2006/table">
            <a:tbl>
              <a:tblPr firstRow="1" bandRow="1">
                <a:tableStyleId>{69012ECD-51FC-41F1-AA8D-1B2483CD663E}</a:tableStyleId>
              </a:tblPr>
              <a:tblGrid>
                <a:gridCol w="1992573"/>
                <a:gridCol w="1716527"/>
                <a:gridCol w="5092852"/>
              </a:tblGrid>
              <a:tr h="669388">
                <a:tc>
                  <a:txBody>
                    <a:bodyPr/>
                    <a:lstStyle/>
                    <a:p>
                      <a:pPr algn="ctr">
                        <a:spcAft>
                          <a:spcPts val="0"/>
                        </a:spcAft>
                      </a:pPr>
                      <a:r>
                        <a:rPr lang="ru-RU" sz="2000" dirty="0">
                          <a:effectLst/>
                          <a:latin typeface="Times New Roman" pitchFamily="18" charset="0"/>
                          <a:cs typeface="Times New Roman" pitchFamily="18" charset="0"/>
                        </a:rPr>
                        <a:t>Предоставляет  </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2000" dirty="0">
                          <a:effectLst/>
                          <a:latin typeface="Times New Roman" pitchFamily="18" charset="0"/>
                          <a:cs typeface="Times New Roman" pitchFamily="18" charset="0"/>
                        </a:rPr>
                        <a:t>Получает </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2000" dirty="0">
                          <a:effectLst/>
                          <a:latin typeface="Times New Roman" pitchFamily="18" charset="0"/>
                          <a:cs typeface="Times New Roman" pitchFamily="18" charset="0"/>
                        </a:rPr>
                        <a:t>Ожидаемый результат</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r>
              <a:tr h="1219200">
                <a:tc>
                  <a:txBody>
                    <a:bodyPr/>
                    <a:lstStyle/>
                    <a:p>
                      <a:pPr algn="ctr">
                        <a:spcAft>
                          <a:spcPts val="0"/>
                        </a:spcAft>
                      </a:pPr>
                      <a:r>
                        <a:rPr lang="ru-RU" sz="2000" dirty="0">
                          <a:effectLst/>
                          <a:latin typeface="Times New Roman" pitchFamily="18" charset="0"/>
                          <a:cs typeface="Times New Roman" pitchFamily="18" charset="0"/>
                        </a:rPr>
                        <a:t>Учитель</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2000" dirty="0">
                          <a:effectLst/>
                          <a:latin typeface="Times New Roman" pitchFamily="18" charset="0"/>
                          <a:cs typeface="Times New Roman" pitchFamily="18" charset="0"/>
                        </a:rPr>
                        <a:t>Ученик</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spcAft>
                          <a:spcPts val="0"/>
                        </a:spcAft>
                      </a:pPr>
                      <a:r>
                        <a:rPr lang="ru-RU" sz="2000" dirty="0">
                          <a:effectLst/>
                          <a:latin typeface="Times New Roman" pitchFamily="18" charset="0"/>
                          <a:cs typeface="Times New Roman" pitchFamily="18" charset="0"/>
                        </a:rPr>
                        <a:t>Информация, помогающая осознать собственные достижения и пробелы в учении, и конкретные рекомендации для продвижения вперед.</a:t>
                      </a:r>
                      <a:endParaRPr lang="ru-RU" sz="2000" dirty="0">
                        <a:solidFill>
                          <a:schemeClr val="tx1"/>
                        </a:solidFill>
                        <a:effectLst/>
                        <a:latin typeface="Times New Roman" pitchFamily="18" charset="0"/>
                        <a:ea typeface="Calibri"/>
                        <a:cs typeface="Times New Roman" pitchFamily="18" charset="0"/>
                      </a:endParaRPr>
                    </a:p>
                  </a:txBody>
                  <a:tcPr marL="68580" marR="68580" marT="0" marB="0"/>
                </a:tc>
              </a:tr>
              <a:tr h="1004081">
                <a:tc>
                  <a:txBody>
                    <a:bodyPr/>
                    <a:lstStyle/>
                    <a:p>
                      <a:pPr algn="ctr">
                        <a:spcAft>
                          <a:spcPts val="0"/>
                        </a:spcAft>
                      </a:pPr>
                      <a:r>
                        <a:rPr lang="ru-RU" sz="2000" dirty="0">
                          <a:effectLst/>
                          <a:latin typeface="Times New Roman" pitchFamily="18" charset="0"/>
                          <a:cs typeface="Times New Roman" pitchFamily="18" charset="0"/>
                        </a:rPr>
                        <a:t>Ученик</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2000" dirty="0">
                          <a:effectLst/>
                          <a:latin typeface="Times New Roman" pitchFamily="18" charset="0"/>
                          <a:cs typeface="Times New Roman" pitchFamily="18" charset="0"/>
                        </a:rPr>
                        <a:t>Ученик</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spcAft>
                          <a:spcPts val="0"/>
                        </a:spcAft>
                      </a:pPr>
                      <a:r>
                        <a:rPr lang="ru-RU" sz="2000" dirty="0">
                          <a:effectLst/>
                          <a:latin typeface="Times New Roman" pitchFamily="18" charset="0"/>
                          <a:cs typeface="Times New Roman" pitchFamily="18" charset="0"/>
                        </a:rPr>
                        <a:t>Информация, помогающая осознать собственные достижения, через общение со сверстниками. </a:t>
                      </a:r>
                      <a:endParaRPr lang="ru-RU" sz="2000" dirty="0">
                        <a:solidFill>
                          <a:schemeClr val="tx1"/>
                        </a:solidFill>
                        <a:effectLst/>
                        <a:latin typeface="Times New Roman" pitchFamily="18" charset="0"/>
                        <a:ea typeface="Calibri"/>
                        <a:cs typeface="Times New Roman" pitchFamily="18" charset="0"/>
                      </a:endParaRPr>
                    </a:p>
                  </a:txBody>
                  <a:tcPr marL="68580" marR="68580" marT="0" marB="0"/>
                </a:tc>
              </a:tr>
              <a:tr h="1300589">
                <a:tc>
                  <a:txBody>
                    <a:bodyPr/>
                    <a:lstStyle/>
                    <a:p>
                      <a:pPr algn="ctr">
                        <a:spcAft>
                          <a:spcPts val="0"/>
                        </a:spcAft>
                      </a:pPr>
                      <a:r>
                        <a:rPr lang="ru-RU" sz="2000" dirty="0">
                          <a:effectLst/>
                          <a:latin typeface="Times New Roman" pitchFamily="18" charset="0"/>
                          <a:cs typeface="Times New Roman" pitchFamily="18" charset="0"/>
                        </a:rPr>
                        <a:t>Ученик</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2000" dirty="0">
                          <a:effectLst/>
                          <a:latin typeface="Times New Roman" pitchFamily="18" charset="0"/>
                          <a:cs typeface="Times New Roman" pitchFamily="18" charset="0"/>
                        </a:rPr>
                        <a:t>Учитель</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spcAft>
                          <a:spcPts val="0"/>
                        </a:spcAft>
                      </a:pPr>
                      <a:r>
                        <a:rPr lang="ru-RU" sz="2000" dirty="0">
                          <a:effectLst/>
                          <a:latin typeface="Times New Roman" pitchFamily="18" charset="0"/>
                          <a:cs typeface="Times New Roman" pitchFamily="18" charset="0"/>
                        </a:rPr>
                        <a:t>Информация, помогающая осознать пробелы в обучении учащихся и внести изменения в деятельность учителя. </a:t>
                      </a:r>
                      <a:endParaRPr lang="ru-RU" sz="2000" dirty="0">
                        <a:solidFill>
                          <a:schemeClr val="tx1"/>
                        </a:solidFill>
                        <a:effectLst/>
                        <a:latin typeface="Times New Roman" pitchFamily="18" charset="0"/>
                        <a:ea typeface="Calibri"/>
                        <a:cs typeface="Times New Roman" pitchFamily="18" charset="0"/>
                      </a:endParaRPr>
                    </a:p>
                  </a:txBody>
                  <a:tcPr marL="68580" marR="68580" marT="0" marB="0"/>
                </a:tc>
              </a:tr>
              <a:tr h="1219200">
                <a:tc>
                  <a:txBody>
                    <a:bodyPr/>
                    <a:lstStyle/>
                    <a:p>
                      <a:pPr algn="ctr">
                        <a:spcAft>
                          <a:spcPts val="0"/>
                        </a:spcAft>
                      </a:pPr>
                      <a:r>
                        <a:rPr lang="ru-RU" sz="2000" dirty="0">
                          <a:effectLst/>
                          <a:latin typeface="Times New Roman" pitchFamily="18" charset="0"/>
                          <a:cs typeface="Times New Roman" pitchFamily="18" charset="0"/>
                        </a:rPr>
                        <a:t>Учитель</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2000" dirty="0">
                          <a:effectLst/>
                          <a:latin typeface="Times New Roman" pitchFamily="18" charset="0"/>
                          <a:cs typeface="Times New Roman" pitchFamily="18" charset="0"/>
                        </a:rPr>
                        <a:t>Учитель</a:t>
                      </a:r>
                      <a:endParaRPr lang="ru-RU" sz="2000" b="1"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spcAft>
                          <a:spcPts val="0"/>
                        </a:spcAft>
                      </a:pPr>
                      <a:r>
                        <a:rPr lang="ru-RU" sz="2000" dirty="0" smtClean="0">
                          <a:effectLst/>
                          <a:latin typeface="Times New Roman" pitchFamily="18" charset="0"/>
                          <a:cs typeface="Times New Roman" pitchFamily="18" charset="0"/>
                        </a:rPr>
                        <a:t>Информация от коллег, позволяющая  корректировать преподавание и совершенствовать профессиональные навыки учителя.</a:t>
                      </a:r>
                      <a:endParaRPr lang="ru-RU" sz="2000" dirty="0">
                        <a:solidFill>
                          <a:schemeClr val="tx1"/>
                        </a:solidFill>
                        <a:effectLst/>
                        <a:latin typeface="Times New Roman" pitchFamily="18" charset="0"/>
                        <a:ea typeface="Calibri"/>
                        <a:cs typeface="Times New Roman" pitchFamily="18" charset="0"/>
                      </a:endParaRPr>
                    </a:p>
                  </a:txBody>
                  <a:tcPr marL="68580" marR="68580" marT="0" marB="0"/>
                </a:tc>
              </a:tr>
            </a:tbl>
          </a:graphicData>
        </a:graphic>
      </p:graphicFrame>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12</a:t>
            </a:fld>
            <a:endParaRPr lang="ru-RU">
              <a:solidFill>
                <a:prstClr val="black">
                  <a:tint val="75000"/>
                </a:prstClr>
              </a:solidFill>
            </a:endParaRPr>
          </a:p>
        </p:txBody>
      </p:sp>
    </p:spTree>
    <p:extLst>
      <p:ext uri="{BB962C8B-B14F-4D97-AF65-F5344CB8AC3E}">
        <p14:creationId xmlns:p14="http://schemas.microsoft.com/office/powerpoint/2010/main" val="121341000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p:cNvPr>
          <p:cNvGraphicFramePr/>
          <p:nvPr/>
        </p:nvGraphicFramePr>
        <p:xfrm>
          <a:off x="325201" y="1219201"/>
          <a:ext cx="11663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Прямоугольник 1"/>
          <p:cNvSpPr>
            <a:spLocks noChangeArrowheads="1"/>
          </p:cNvSpPr>
          <p:nvPr/>
        </p:nvSpPr>
        <p:spPr bwMode="auto">
          <a:xfrm>
            <a:off x="914400" y="76204"/>
            <a:ext cx="10566400" cy="106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33" tIns="41217" rIns="82433" bIns="41217">
            <a:spAutoFit/>
          </a:bodyPr>
          <a:lstStyle/>
          <a:p>
            <a:pPr algn="ctr" eaLnBrk="0" fontAlgn="base" hangingPunct="0">
              <a:spcBef>
                <a:spcPct val="0"/>
              </a:spcBef>
              <a:spcAft>
                <a:spcPct val="0"/>
              </a:spcAft>
            </a:pPr>
            <a:r>
              <a:rPr lang="ru-RU" altLang="ru-RU" sz="3200" b="1" dirty="0">
                <a:solidFill>
                  <a:srgbClr val="0070C0"/>
                </a:solidFill>
                <a:latin typeface="Times New Roman" panose="02020603050405020304" pitchFamily="18" charset="0"/>
                <a:cs typeface="Times New Roman" panose="02020603050405020304" pitchFamily="18" charset="0"/>
              </a:rPr>
              <a:t>Алгоритм разработки заданий для </a:t>
            </a:r>
            <a:r>
              <a:rPr lang="ru-RU" altLang="ru-RU" sz="3200" b="1" dirty="0" err="1">
                <a:solidFill>
                  <a:srgbClr val="0070C0"/>
                </a:solidFill>
                <a:latin typeface="Times New Roman" panose="02020603050405020304" pitchFamily="18" charset="0"/>
                <a:cs typeface="Times New Roman" panose="02020603050405020304" pitchFamily="18" charset="0"/>
              </a:rPr>
              <a:t>суммативного</a:t>
            </a:r>
            <a:r>
              <a:rPr lang="ru-RU" altLang="ru-RU" sz="3200" b="1" dirty="0">
                <a:solidFill>
                  <a:srgbClr val="0070C0"/>
                </a:solidFill>
                <a:latin typeface="Times New Roman" panose="02020603050405020304" pitchFamily="18" charset="0"/>
                <a:cs typeface="Times New Roman" panose="02020603050405020304" pitchFamily="18" charset="0"/>
              </a:rPr>
              <a:t> оценивания за раздел</a:t>
            </a:r>
          </a:p>
        </p:txBody>
      </p:sp>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13</a:t>
            </a:fld>
            <a:endParaRPr lang="ru-RU">
              <a:solidFill>
                <a:prstClr val="black">
                  <a:tint val="75000"/>
                </a:prstClr>
              </a:solidFill>
            </a:endParaRPr>
          </a:p>
        </p:txBody>
      </p:sp>
    </p:spTree>
    <p:extLst>
      <p:ext uri="{BB962C8B-B14F-4D97-AF65-F5344CB8AC3E}">
        <p14:creationId xmlns:p14="http://schemas.microsoft.com/office/powerpoint/2010/main" val="218920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345024" y="228600"/>
            <a:ext cx="11582401" cy="6858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a:defRPr/>
            </a:pPr>
            <a:r>
              <a:rPr lang="ru-RU" altLang="ru-RU" sz="2800" kern="0" dirty="0">
                <a:solidFill>
                  <a:srgbClr val="0070C0"/>
                </a:solidFill>
                <a:latin typeface="Times New Roman" pitchFamily="18" charset="0"/>
                <a:cs typeface="Times New Roman" pitchFamily="18" charset="0"/>
              </a:rPr>
              <a:t>Суммативное оценивание за раздел: разработка </a:t>
            </a:r>
            <a:endParaRPr lang="en-US" altLang="ru-RU" sz="2800" kern="0" dirty="0">
              <a:solidFill>
                <a:srgbClr val="0070C0"/>
              </a:solidFill>
              <a:latin typeface="Times New Roman" pitchFamily="18" charset="0"/>
              <a:cs typeface="Times New Roman" pitchFamily="18" charset="0"/>
            </a:endParaRPr>
          </a:p>
        </p:txBody>
      </p:sp>
      <p:sp>
        <p:nvSpPr>
          <p:cNvPr id="43012" name="Прямоугольник 3"/>
          <p:cNvSpPr>
            <a:spLocks noChangeArrowheads="1"/>
          </p:cNvSpPr>
          <p:nvPr/>
        </p:nvSpPr>
        <p:spPr bwMode="auto">
          <a:xfrm>
            <a:off x="4248150" y="1827213"/>
            <a:ext cx="70008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Рекомендуется обратить внимание на составление дескрипторов, которые </a:t>
            </a:r>
            <a:r>
              <a:rPr lang="ru-RU" altLang="ru-RU" sz="2000" b="1" dirty="0" smtClean="0">
                <a:solidFill>
                  <a:srgbClr val="000000"/>
                </a:solidFill>
                <a:latin typeface="Times New Roman" pitchFamily="18" charset="0"/>
                <a:cs typeface="Times New Roman" pitchFamily="18" charset="0"/>
              </a:rPr>
              <a:t>описывают каждый шаг выполнения задания</a:t>
            </a:r>
            <a:r>
              <a:rPr lang="ru-RU" altLang="ru-RU" sz="2000" dirty="0" smtClean="0">
                <a:solidFill>
                  <a:srgbClr val="000000"/>
                </a:solidFill>
                <a:latin typeface="Times New Roman" pitchFamily="18" charset="0"/>
                <a:cs typeface="Times New Roman" pitchFamily="18" charset="0"/>
              </a:rPr>
              <a:t>. </a:t>
            </a:r>
          </a:p>
          <a:p>
            <a:pPr algn="ctr"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Описание каждого этапа выполнения задания посредством дескрипторов позволит учителю определить навыки и умения, которые вызывают затруднения у учащихся, </a:t>
            </a:r>
          </a:p>
          <a:p>
            <a:pPr algn="ctr" eaLnBrk="0" fontAlgn="base" hangingPunct="0">
              <a:spcBef>
                <a:spcPct val="0"/>
              </a:spcBef>
              <a:spcAft>
                <a:spcPct val="0"/>
              </a:spcAft>
            </a:pPr>
            <a:r>
              <a:rPr lang="ru-RU" altLang="ru-RU" sz="2000" dirty="0" smtClean="0">
                <a:solidFill>
                  <a:srgbClr val="000000"/>
                </a:solidFill>
                <a:latin typeface="Times New Roman" pitchFamily="18" charset="0"/>
                <a:cs typeface="Times New Roman" pitchFamily="18" charset="0"/>
              </a:rPr>
              <a:t>а также планировать и корректировать процесс обучения в дальнейшем. </a:t>
            </a:r>
          </a:p>
        </p:txBody>
      </p:sp>
      <p:pic>
        <p:nvPicPr>
          <p:cNvPr id="43013" name="Picture 2" descr="ÐÐ°ÑÑÐ¸Ð½ÐºÐ¸ Ð¿Ð¾ Ð·Ð°Ð¿ÑÐ¾ÑÑ Ð²ÑÐ²Ð¾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3" y="1827213"/>
            <a:ext cx="2933700" cy="25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14</a:t>
            </a:fld>
            <a:endParaRPr lang="ru-RU">
              <a:solidFill>
                <a:prstClr val="black">
                  <a:tint val="75000"/>
                </a:prstClr>
              </a:solidFill>
            </a:endParaRPr>
          </a:p>
        </p:txBody>
      </p:sp>
    </p:spTree>
    <p:extLst>
      <p:ext uri="{BB962C8B-B14F-4D97-AF65-F5344CB8AC3E}">
        <p14:creationId xmlns:p14="http://schemas.microsoft.com/office/powerpoint/2010/main" val="361073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2963" y="95250"/>
            <a:ext cx="10520881" cy="6858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a:defRPr/>
            </a:pPr>
            <a:r>
              <a:rPr lang="ru-RU" altLang="ru-RU" sz="3200" kern="0" dirty="0" err="1">
                <a:solidFill>
                  <a:srgbClr val="0070C0"/>
                </a:solidFill>
                <a:latin typeface="Times New Roman" pitchFamily="18" charset="0"/>
                <a:cs typeface="Times New Roman" pitchFamily="18" charset="0"/>
              </a:rPr>
              <a:t>Суммативное</a:t>
            </a:r>
            <a:r>
              <a:rPr lang="ru-RU" altLang="ru-RU" sz="3200" kern="0" dirty="0">
                <a:solidFill>
                  <a:srgbClr val="0070C0"/>
                </a:solidFill>
                <a:latin typeface="Times New Roman" pitchFamily="18" charset="0"/>
                <a:cs typeface="Times New Roman" pitchFamily="18" charset="0"/>
              </a:rPr>
              <a:t> оценивание за раздел: разработка </a:t>
            </a:r>
          </a:p>
        </p:txBody>
      </p:sp>
      <p:graphicFrame>
        <p:nvGraphicFramePr>
          <p:cNvPr id="3" name="Таблица 2"/>
          <p:cNvGraphicFramePr>
            <a:graphicFrameLocks noGrp="1"/>
          </p:cNvGraphicFramePr>
          <p:nvPr>
            <p:extLst>
              <p:ext uri="{D42A27DB-BD31-4B8C-83A1-F6EECF244321}">
                <p14:modId xmlns:p14="http://schemas.microsoft.com/office/powerpoint/2010/main" val="3828367915"/>
              </p:ext>
            </p:extLst>
          </p:nvPr>
        </p:nvGraphicFramePr>
        <p:xfrm>
          <a:off x="1943107" y="1496039"/>
          <a:ext cx="8496301" cy="4556068"/>
        </p:xfrm>
        <a:graphic>
          <a:graphicData uri="http://schemas.openxmlformats.org/drawingml/2006/table">
            <a:tbl>
              <a:tblPr bandRow="1">
                <a:tableStyleId>{BC89EF96-8CEA-46FF-86C4-4CE0E7609802}</a:tableStyleId>
              </a:tblPr>
              <a:tblGrid>
                <a:gridCol w="7200901"/>
                <a:gridCol w="1295400"/>
              </a:tblGrid>
              <a:tr h="57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Максимальный балл, форма проведения и время выполнения определяется учителем. </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Необходимо учитывать ограничение во времени выполнения, объем и уровень сложности изучаемого материала.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Увеличение либо сокращение баллов </a:t>
                      </a:r>
                      <a:r>
                        <a:rPr lang="ru-RU" sz="1600" b="0" dirty="0">
                          <a:solidFill>
                            <a:srgbClr val="FF0000"/>
                          </a:solidFill>
                          <a:latin typeface="Times New Roman" panose="02020603050405020304" pitchFamily="18" charset="0"/>
                          <a:cs typeface="Times New Roman" panose="02020603050405020304" pitchFamily="18" charset="0"/>
                        </a:rPr>
                        <a:t>не влияет </a:t>
                      </a:r>
                      <a:r>
                        <a:rPr lang="ru-RU" sz="1600" b="0" dirty="0">
                          <a:latin typeface="Times New Roman" panose="02020603050405020304" pitchFamily="18" charset="0"/>
                          <a:cs typeface="Times New Roman" panose="02020603050405020304" pitchFamily="18" charset="0"/>
                        </a:rPr>
                        <a:t>на количество и уровень сложности заданий. </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anose="02020603050405020304" pitchFamily="18" charset="0"/>
                          <a:cs typeface="Times New Roman" panose="02020603050405020304" pitchFamily="18" charset="0"/>
                        </a:rPr>
                        <a:t>Максимальный балл за СОР должен составлять не менее 7 и не более 15 баллов в 1-4 классах, не менее 7 и не более 20 баллов в 5-11(12) классах. </a:t>
                      </a: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Чем сложнее содержание раздела, тем выше будет максимальный балл за СОР.</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latin typeface="Times New Roman" panose="02020603050405020304" pitchFamily="18" charset="0"/>
                          <a:cs typeface="Times New Roman" panose="02020603050405020304" pitchFamily="18" charset="0"/>
                        </a:rPr>
                        <a:t>При учебной нагрузке 1 час в неделю СОР проводится не </a:t>
                      </a:r>
                      <a:r>
                        <a:rPr lang="ru-RU" sz="1600" b="0" u="none" dirty="0">
                          <a:latin typeface="Times New Roman" panose="02020603050405020304" pitchFamily="18" charset="0"/>
                          <a:cs typeface="Times New Roman" panose="02020603050405020304" pitchFamily="18" charset="0"/>
                        </a:rPr>
                        <a:t>более двух раз в четверти.</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При изучении одного раздела в четверти,</a:t>
                      </a:r>
                      <a:r>
                        <a:rPr lang="ru-RU" sz="1600" b="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1600" b="0" kern="1200" baseline="0" dirty="0">
                          <a:solidFill>
                            <a:srgbClr val="FF0000"/>
                          </a:solidFill>
                          <a:effectLst/>
                          <a:latin typeface="Times New Roman" panose="02020603050405020304" pitchFamily="18" charset="0"/>
                          <a:ea typeface="+mn-ea"/>
                          <a:cs typeface="Times New Roman" panose="02020603050405020304" pitchFamily="18" charset="0"/>
                        </a:rPr>
                        <a:t>не р</a:t>
                      </a:r>
                      <a:r>
                        <a:rPr lang="ru-RU" sz="1600" b="0" kern="1200" dirty="0">
                          <a:solidFill>
                            <a:srgbClr val="FF0000"/>
                          </a:solidFill>
                          <a:effectLst/>
                          <a:latin typeface="Times New Roman" panose="02020603050405020304" pitchFamily="18" charset="0"/>
                          <a:ea typeface="+mn-ea"/>
                          <a:cs typeface="Times New Roman" panose="02020603050405020304" pitchFamily="18" charset="0"/>
                        </a:rPr>
                        <a:t>азрешается </a:t>
                      </a: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его проведение в два этапа.</a:t>
                      </a: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600" dirty="0">
                          <a:latin typeface="Times New Roman" panose="02020603050405020304" pitchFamily="18" charset="0"/>
                          <a:cs typeface="Times New Roman" panose="02020603050405020304" pitchFamily="18" charset="0"/>
                        </a:rPr>
                        <a:t>При составлении заданий к СОР необходимо включать </a:t>
                      </a:r>
                      <a:r>
                        <a:rPr lang="kk-KZ" sz="1600" dirty="0">
                          <a:solidFill>
                            <a:srgbClr val="FF0000"/>
                          </a:solidFill>
                          <a:latin typeface="Times New Roman" panose="02020603050405020304" pitchFamily="18" charset="0"/>
                          <a:cs typeface="Times New Roman" panose="02020603050405020304" pitchFamily="18" charset="0"/>
                        </a:rPr>
                        <a:t>весь</a:t>
                      </a:r>
                      <a:r>
                        <a:rPr lang="kk-KZ" sz="1600" dirty="0">
                          <a:latin typeface="Times New Roman" panose="02020603050405020304" pitchFamily="18" charset="0"/>
                          <a:cs typeface="Times New Roman" panose="02020603050405020304" pitchFamily="18" charset="0"/>
                        </a:rPr>
                        <a:t> материал</a:t>
                      </a:r>
                      <a:r>
                        <a:rPr lang="kk-KZ" sz="1600" baseline="0" dirty="0">
                          <a:latin typeface="Times New Roman" panose="02020603050405020304" pitchFamily="18" charset="0"/>
                          <a:cs typeface="Times New Roman" panose="02020603050405020304" pitchFamily="18" charset="0"/>
                        </a:rPr>
                        <a:t> изучаемого раздела. </a:t>
                      </a:r>
                      <a:endParaRPr lang="ru-RU"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b="0" dirty="0">
                        <a:latin typeface="Times New Roman" panose="02020603050405020304" pitchFamily="18" charset="0"/>
                        <a:cs typeface="Times New Roman" panose="02020603050405020304" pitchFamily="18" charset="0"/>
                      </a:endParaRPr>
                    </a:p>
                  </a:txBody>
                  <a:tcPr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0449" name="TextBox 5"/>
          <p:cNvSpPr txBox="1">
            <a:spLocks noChangeArrowheads="1"/>
          </p:cNvSpPr>
          <p:nvPr/>
        </p:nvSpPr>
        <p:spPr bwMode="auto">
          <a:xfrm>
            <a:off x="3200400" y="762010"/>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spcBef>
                <a:spcPct val="0"/>
              </a:spcBef>
              <a:buClrTx/>
              <a:buFontTx/>
              <a:buNone/>
            </a:pPr>
            <a:r>
              <a:rPr lang="ru-RU" altLang="ru-RU" sz="2800" b="1" i="1" dirty="0">
                <a:latin typeface="Times New Roman" panose="02020603050405020304" pitchFamily="18" charset="0"/>
                <a:cs typeface="Times New Roman" panose="02020603050405020304" pitchFamily="18" charset="0"/>
              </a:rPr>
              <a:t>ДА или НЕТ?</a:t>
            </a:r>
          </a:p>
        </p:txBody>
      </p:sp>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15</a:t>
            </a:fld>
            <a:endParaRPr lang="ru-RU">
              <a:solidFill>
                <a:prstClr val="black">
                  <a:tint val="75000"/>
                </a:prstClr>
              </a:solidFill>
            </a:endParaRPr>
          </a:p>
        </p:txBody>
      </p:sp>
      <p:sp>
        <p:nvSpPr>
          <p:cNvPr id="5" name="TextBox 4"/>
          <p:cNvSpPr txBox="1"/>
          <p:nvPr/>
        </p:nvSpPr>
        <p:spPr>
          <a:xfrm>
            <a:off x="9582150" y="1663184"/>
            <a:ext cx="423514" cy="369332"/>
          </a:xfrm>
          <a:prstGeom prst="rect">
            <a:avLst/>
          </a:prstGeom>
          <a:noFill/>
        </p:spPr>
        <p:txBody>
          <a:bodyPr wrap="none" rtlCol="0">
            <a:spAutoFit/>
          </a:bodyPr>
          <a:lstStyle/>
          <a:p>
            <a:r>
              <a:rPr lang="ru-RU" dirty="0" smtClean="0"/>
              <a:t>да</a:t>
            </a:r>
            <a:endParaRPr lang="ru-RU" dirty="0"/>
          </a:p>
        </p:txBody>
      </p:sp>
      <p:sp>
        <p:nvSpPr>
          <p:cNvPr id="14" name="TextBox 13"/>
          <p:cNvSpPr txBox="1"/>
          <p:nvPr/>
        </p:nvSpPr>
        <p:spPr>
          <a:xfrm>
            <a:off x="9582150" y="2139434"/>
            <a:ext cx="423514" cy="369332"/>
          </a:xfrm>
          <a:prstGeom prst="rect">
            <a:avLst/>
          </a:prstGeom>
          <a:noFill/>
        </p:spPr>
        <p:txBody>
          <a:bodyPr wrap="none" rtlCol="0">
            <a:spAutoFit/>
          </a:bodyPr>
          <a:lstStyle/>
          <a:p>
            <a:r>
              <a:rPr lang="ru-RU" dirty="0" smtClean="0"/>
              <a:t>да</a:t>
            </a:r>
            <a:endParaRPr lang="ru-RU" dirty="0"/>
          </a:p>
        </p:txBody>
      </p:sp>
      <p:sp>
        <p:nvSpPr>
          <p:cNvPr id="15" name="TextBox 14"/>
          <p:cNvSpPr txBox="1"/>
          <p:nvPr/>
        </p:nvSpPr>
        <p:spPr>
          <a:xfrm>
            <a:off x="9582150" y="2710934"/>
            <a:ext cx="512384" cy="369332"/>
          </a:xfrm>
          <a:prstGeom prst="rect">
            <a:avLst/>
          </a:prstGeom>
          <a:noFill/>
        </p:spPr>
        <p:txBody>
          <a:bodyPr wrap="none" rtlCol="0">
            <a:spAutoFit/>
          </a:bodyPr>
          <a:lstStyle/>
          <a:p>
            <a:r>
              <a:rPr lang="ru-RU" dirty="0" smtClean="0"/>
              <a:t>нет</a:t>
            </a:r>
            <a:endParaRPr lang="ru-RU" dirty="0"/>
          </a:p>
        </p:txBody>
      </p:sp>
      <p:sp>
        <p:nvSpPr>
          <p:cNvPr id="16" name="TextBox 15"/>
          <p:cNvSpPr txBox="1"/>
          <p:nvPr/>
        </p:nvSpPr>
        <p:spPr>
          <a:xfrm>
            <a:off x="9582150" y="3301484"/>
            <a:ext cx="423514" cy="369332"/>
          </a:xfrm>
          <a:prstGeom prst="rect">
            <a:avLst/>
          </a:prstGeom>
          <a:noFill/>
        </p:spPr>
        <p:txBody>
          <a:bodyPr wrap="none" rtlCol="0">
            <a:spAutoFit/>
          </a:bodyPr>
          <a:lstStyle/>
          <a:p>
            <a:r>
              <a:rPr lang="ru-RU" dirty="0" smtClean="0"/>
              <a:t>да</a:t>
            </a:r>
            <a:endParaRPr lang="ru-RU" dirty="0"/>
          </a:p>
        </p:txBody>
      </p:sp>
      <p:sp>
        <p:nvSpPr>
          <p:cNvPr id="17" name="TextBox 16"/>
          <p:cNvSpPr txBox="1"/>
          <p:nvPr/>
        </p:nvSpPr>
        <p:spPr>
          <a:xfrm>
            <a:off x="9582150" y="3882509"/>
            <a:ext cx="423514" cy="369332"/>
          </a:xfrm>
          <a:prstGeom prst="rect">
            <a:avLst/>
          </a:prstGeom>
          <a:noFill/>
        </p:spPr>
        <p:txBody>
          <a:bodyPr wrap="none" rtlCol="0">
            <a:spAutoFit/>
          </a:bodyPr>
          <a:lstStyle/>
          <a:p>
            <a:r>
              <a:rPr lang="ru-RU" dirty="0" smtClean="0"/>
              <a:t>да</a:t>
            </a:r>
            <a:endParaRPr lang="ru-RU" dirty="0"/>
          </a:p>
        </p:txBody>
      </p:sp>
      <p:sp>
        <p:nvSpPr>
          <p:cNvPr id="18" name="TextBox 17"/>
          <p:cNvSpPr txBox="1"/>
          <p:nvPr/>
        </p:nvSpPr>
        <p:spPr>
          <a:xfrm>
            <a:off x="9582150" y="4377809"/>
            <a:ext cx="423514" cy="369332"/>
          </a:xfrm>
          <a:prstGeom prst="rect">
            <a:avLst/>
          </a:prstGeom>
          <a:noFill/>
        </p:spPr>
        <p:txBody>
          <a:bodyPr wrap="none" rtlCol="0">
            <a:spAutoFit/>
          </a:bodyPr>
          <a:lstStyle/>
          <a:p>
            <a:r>
              <a:rPr lang="ru-RU" dirty="0" smtClean="0"/>
              <a:t>да</a:t>
            </a:r>
            <a:endParaRPr lang="ru-RU" dirty="0"/>
          </a:p>
        </p:txBody>
      </p:sp>
      <p:sp>
        <p:nvSpPr>
          <p:cNvPr id="19" name="TextBox 18"/>
          <p:cNvSpPr txBox="1"/>
          <p:nvPr/>
        </p:nvSpPr>
        <p:spPr>
          <a:xfrm>
            <a:off x="9582150" y="4949309"/>
            <a:ext cx="512384" cy="369332"/>
          </a:xfrm>
          <a:prstGeom prst="rect">
            <a:avLst/>
          </a:prstGeom>
          <a:noFill/>
        </p:spPr>
        <p:txBody>
          <a:bodyPr wrap="none" rtlCol="0">
            <a:spAutoFit/>
          </a:bodyPr>
          <a:lstStyle/>
          <a:p>
            <a:r>
              <a:rPr lang="ru-RU" dirty="0" smtClean="0"/>
              <a:t>нет</a:t>
            </a:r>
            <a:endParaRPr lang="ru-RU" dirty="0"/>
          </a:p>
        </p:txBody>
      </p:sp>
      <p:sp>
        <p:nvSpPr>
          <p:cNvPr id="20" name="TextBox 19"/>
          <p:cNvSpPr txBox="1"/>
          <p:nvPr/>
        </p:nvSpPr>
        <p:spPr>
          <a:xfrm>
            <a:off x="9537715" y="5549384"/>
            <a:ext cx="512384" cy="369332"/>
          </a:xfrm>
          <a:prstGeom prst="rect">
            <a:avLst/>
          </a:prstGeom>
          <a:noFill/>
        </p:spPr>
        <p:txBody>
          <a:bodyPr wrap="none" rtlCol="0">
            <a:spAutoFit/>
          </a:bodyPr>
          <a:lstStyle/>
          <a:p>
            <a:r>
              <a:rPr lang="ru-RU" dirty="0" smtClean="0"/>
              <a:t>нет</a:t>
            </a:r>
            <a:endParaRPr lang="ru-RU" dirty="0"/>
          </a:p>
        </p:txBody>
      </p:sp>
    </p:spTree>
    <p:extLst>
      <p:ext uri="{BB962C8B-B14F-4D97-AF65-F5344CB8AC3E}">
        <p14:creationId xmlns:p14="http://schemas.microsoft.com/office/powerpoint/2010/main" val="21622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09803" y="304800"/>
            <a:ext cx="7796212" cy="12954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a:defRPr/>
            </a:pPr>
            <a:r>
              <a:rPr lang="ru-RU" altLang="ru-RU" sz="3200" kern="0" dirty="0" err="1">
                <a:solidFill>
                  <a:srgbClr val="0070C0"/>
                </a:solidFill>
                <a:latin typeface="Times New Roman" pitchFamily="18" charset="0"/>
                <a:cs typeface="Times New Roman" pitchFamily="18" charset="0"/>
              </a:rPr>
              <a:t>Суммативное</a:t>
            </a:r>
            <a:r>
              <a:rPr lang="ru-RU" altLang="ru-RU" sz="3200" kern="0" dirty="0">
                <a:solidFill>
                  <a:srgbClr val="0070C0"/>
                </a:solidFill>
                <a:latin typeface="Times New Roman" pitchFamily="18" charset="0"/>
                <a:cs typeface="Times New Roman" pitchFamily="18" charset="0"/>
              </a:rPr>
              <a:t> оценивание за четверть – это стандартизированный процесс </a:t>
            </a:r>
          </a:p>
        </p:txBody>
      </p:sp>
      <p:sp>
        <p:nvSpPr>
          <p:cNvPr id="12292" name="Прямоугольник 1"/>
          <p:cNvSpPr>
            <a:spLocks noChangeArrowheads="1"/>
          </p:cNvSpPr>
          <p:nvPr/>
        </p:nvSpPr>
        <p:spPr bwMode="auto">
          <a:xfrm>
            <a:off x="3781427" y="2079625"/>
            <a:ext cx="76676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ru-RU" altLang="ru-RU" sz="2400" dirty="0">
                <a:solidFill>
                  <a:srgbClr val="000000"/>
                </a:solidFill>
                <a:latin typeface="Times New Roman" panose="02020603050405020304" pitchFamily="18" charset="0"/>
                <a:cs typeface="Times New Roman" panose="02020603050405020304" pitchFamily="18" charset="0"/>
              </a:rPr>
              <a:t>Обеспечение понимания процесса оценивания и ожидаемых стандартов до вынесения решений о достижениях своих учащихся в классе. </a:t>
            </a:r>
          </a:p>
          <a:p>
            <a:pPr algn="ctr" eaLnBrk="0" fontAlgn="base" hangingPunct="0">
              <a:spcBef>
                <a:spcPct val="0"/>
              </a:spcBef>
              <a:spcAft>
                <a:spcPct val="0"/>
              </a:spcAft>
              <a:buClrTx/>
              <a:buFontTx/>
              <a:buNone/>
            </a:pPr>
            <a:r>
              <a:rPr lang="ru-RU" altLang="ru-RU" sz="2400" dirty="0">
                <a:solidFill>
                  <a:srgbClr val="000000"/>
                </a:solidFill>
                <a:latin typeface="Times New Roman" panose="02020603050405020304" pitchFamily="18" charset="0"/>
                <a:cs typeface="Times New Roman" panose="02020603050405020304" pitchFamily="18" charset="0"/>
              </a:rPr>
              <a:t>Таким образом, устанавливается достоверность и надежность принятых учителем решений</a:t>
            </a:r>
          </a:p>
        </p:txBody>
      </p:sp>
      <p:pic>
        <p:nvPicPr>
          <p:cNvPr id="12293" name="Picture 5"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5" y="2324102"/>
            <a:ext cx="2885924"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16</a:t>
            </a:fld>
            <a:endParaRPr lang="en-US" altLang="en-US"/>
          </a:p>
        </p:txBody>
      </p:sp>
    </p:spTree>
    <p:extLst>
      <p:ext uri="{BB962C8B-B14F-4D97-AF65-F5344CB8AC3E}">
        <p14:creationId xmlns:p14="http://schemas.microsoft.com/office/powerpoint/2010/main" val="306171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noChangeArrowheads="1"/>
          </p:cNvSpPr>
          <p:nvPr>
            <p:ph type="title"/>
          </p:nvPr>
        </p:nvSpPr>
        <p:spPr>
          <a:xfrm>
            <a:off x="143940" y="76201"/>
            <a:ext cx="11904133" cy="852488"/>
          </a:xfrm>
        </p:spPr>
        <p:txBody>
          <a:bodyPr>
            <a:normAutofit/>
          </a:bodyPr>
          <a:lstStyle/>
          <a:p>
            <a:pPr algn="ctr"/>
            <a:r>
              <a:rPr lang="ru-RU" altLang="ru-RU" sz="3200" b="1" kern="0" dirty="0">
                <a:solidFill>
                  <a:srgbClr val="0070C0"/>
                </a:solidFill>
                <a:latin typeface="Times New Roman" pitchFamily="18" charset="0"/>
                <a:cs typeface="Times New Roman" pitchFamily="18" charset="0"/>
              </a:rPr>
              <a:t>Алгоритм составления заданий СОЧ</a:t>
            </a:r>
          </a:p>
        </p:txBody>
      </p:sp>
      <p:graphicFrame>
        <p:nvGraphicFramePr>
          <p:cNvPr id="6" name="Объект 20">
            <a:extLst/>
          </p:cNvPr>
          <p:cNvGraphicFramePr>
            <a:graphicFrameLocks/>
          </p:cNvGraphicFramePr>
          <p:nvPr/>
        </p:nvGraphicFramePr>
        <p:xfrm>
          <a:off x="1103456" y="887352"/>
          <a:ext cx="10075767" cy="490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Номер слайда 2"/>
          <p:cNvSpPr txBox="1">
            <a:spLocks/>
          </p:cNvSpPr>
          <p:nvPr/>
        </p:nvSpPr>
        <p:spPr bwMode="auto">
          <a:xfrm>
            <a:off x="10896655" y="6381827"/>
            <a:ext cx="96096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0" rIns="88221" bIns="44110"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defTabSz="914157" fontAlgn="base">
              <a:spcBef>
                <a:spcPct val="0"/>
              </a:spcBef>
              <a:spcAft>
                <a:spcPct val="0"/>
              </a:spcAft>
            </a:pPr>
            <a:fld id="{6736291E-3A01-468D-B260-D3BC9E18B281}" type="slidenum">
              <a:rPr lang="ru-RU" altLang="ru-RU" sz="1400">
                <a:solidFill>
                  <a:srgbClr val="000000"/>
                </a:solidFill>
                <a:latin typeface="Times New Roman" pitchFamily="18" charset="0"/>
                <a:cs typeface="Times New Roman" pitchFamily="18" charset="0"/>
              </a:rPr>
              <a:pPr defTabSz="914157" fontAlgn="base">
                <a:spcBef>
                  <a:spcPct val="0"/>
                </a:spcBef>
                <a:spcAft>
                  <a:spcPct val="0"/>
                </a:spcAft>
              </a:pPr>
              <a:t>17</a:t>
            </a:fld>
            <a:endParaRPr lang="ru-RU" altLang="ru-RU" sz="1400">
              <a:solidFill>
                <a:srgbClr val="000000"/>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349797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noChangeArrowheads="1"/>
          </p:cNvSpPr>
          <p:nvPr>
            <p:ph type="title"/>
          </p:nvPr>
        </p:nvSpPr>
        <p:spPr>
          <a:xfrm>
            <a:off x="787400" y="136588"/>
            <a:ext cx="10972800" cy="791523"/>
          </a:xfrm>
        </p:spPr>
        <p:txBody>
          <a:bodyPr/>
          <a:lstStyle/>
          <a:p>
            <a:pPr algn="ctr"/>
            <a:r>
              <a:rPr lang="kk-KZ" altLang="en-US" sz="2900" kern="1200" dirty="0">
                <a:solidFill>
                  <a:srgbClr val="0070C0"/>
                </a:solidFill>
                <a:latin typeface="Times New Roman" panose="02020603050405020304" pitchFamily="18" charset="0"/>
                <a:cs typeface="Times New Roman" panose="02020603050405020304" pitchFamily="18" charset="0"/>
              </a:rPr>
              <a:t>Инструменты для оценивания заданий </a:t>
            </a:r>
            <a:endParaRPr lang="en-US" altLang="en-US" sz="2900" kern="1200" dirty="0">
              <a:solidFill>
                <a:srgbClr val="0070C0"/>
              </a:solidFill>
              <a:latin typeface="Times New Roman" panose="02020603050405020304" pitchFamily="18" charset="0"/>
              <a:cs typeface="Times New Roman" panose="02020603050405020304" pitchFamily="18" charset="0"/>
            </a:endParaRPr>
          </a:p>
        </p:txBody>
      </p:sp>
      <p:sp>
        <p:nvSpPr>
          <p:cNvPr id="30723" name="Заголовок 1"/>
          <p:cNvSpPr txBox="1">
            <a:spLocks/>
          </p:cNvSpPr>
          <p:nvPr/>
        </p:nvSpPr>
        <p:spPr bwMode="auto">
          <a:xfrm>
            <a:off x="-309030" y="1498600"/>
            <a:ext cx="638386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eaLnBrk="0" fontAlgn="base" hangingPunct="0">
              <a:lnSpc>
                <a:spcPct val="90000"/>
              </a:lnSpc>
              <a:spcBef>
                <a:spcPct val="0"/>
              </a:spcBef>
              <a:spcAft>
                <a:spcPct val="0"/>
              </a:spcAft>
            </a:pPr>
            <a:r>
              <a:rPr lang="kk-KZ" altLang="en-US" sz="3300" b="1">
                <a:solidFill>
                  <a:srgbClr val="000000"/>
                </a:solidFill>
                <a:latin typeface="Times New Roman" pitchFamily="18" charset="0"/>
                <a:cs typeface="Times New Roman" pitchFamily="18" charset="0"/>
              </a:rPr>
              <a:t>Дескрипторы</a:t>
            </a:r>
            <a:endParaRPr lang="en-US" altLang="en-US" sz="3300" b="1">
              <a:solidFill>
                <a:srgbClr val="000000"/>
              </a:solidFill>
              <a:latin typeface="Times New Roman" pitchFamily="18" charset="0"/>
              <a:cs typeface="Times New Roman" pitchFamily="18" charset="0"/>
            </a:endParaRPr>
          </a:p>
        </p:txBody>
      </p:sp>
      <p:sp>
        <p:nvSpPr>
          <p:cNvPr id="30724" name="Заголовок 1"/>
          <p:cNvSpPr txBox="1">
            <a:spLocks/>
          </p:cNvSpPr>
          <p:nvPr/>
        </p:nvSpPr>
        <p:spPr bwMode="auto">
          <a:xfrm>
            <a:off x="6383872" y="1666876"/>
            <a:ext cx="537633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eaLnBrk="0" fontAlgn="base" hangingPunct="0">
              <a:lnSpc>
                <a:spcPct val="90000"/>
              </a:lnSpc>
              <a:spcBef>
                <a:spcPct val="0"/>
              </a:spcBef>
              <a:spcAft>
                <a:spcPct val="0"/>
              </a:spcAft>
            </a:pPr>
            <a:r>
              <a:rPr lang="kk-KZ" altLang="en-US" sz="3300" b="1">
                <a:solidFill>
                  <a:srgbClr val="000000"/>
                </a:solidFill>
                <a:latin typeface="Times New Roman" pitchFamily="18" charset="0"/>
                <a:cs typeface="Times New Roman" pitchFamily="18" charset="0"/>
              </a:rPr>
              <a:t>Схема выставления баллов</a:t>
            </a:r>
            <a:endParaRPr lang="en-US" altLang="en-US" sz="3300" b="1">
              <a:solidFill>
                <a:srgbClr val="000000"/>
              </a:solidFill>
              <a:latin typeface="Times New Roman" pitchFamily="18" charset="0"/>
              <a:cs typeface="Times New Roman" pitchFamily="18" charset="0"/>
            </a:endParaRPr>
          </a:p>
        </p:txBody>
      </p:sp>
      <p:graphicFrame>
        <p:nvGraphicFramePr>
          <p:cNvPr id="14" name="Таблица 13">
            <a:extLst/>
          </p:cNvPr>
          <p:cNvGraphicFramePr>
            <a:graphicFrameLocks noGrp="1"/>
          </p:cNvGraphicFramePr>
          <p:nvPr>
            <p:extLst>
              <p:ext uri="{D42A27DB-BD31-4B8C-83A1-F6EECF244321}">
                <p14:modId xmlns:p14="http://schemas.microsoft.com/office/powerpoint/2010/main" val="421480471"/>
              </p:ext>
            </p:extLst>
          </p:nvPr>
        </p:nvGraphicFramePr>
        <p:xfrm>
          <a:off x="342900" y="2573416"/>
          <a:ext cx="5549903" cy="1709737"/>
        </p:xfrm>
        <a:graphic>
          <a:graphicData uri="http://schemas.openxmlformats.org/drawingml/2006/table">
            <a:tbl>
              <a:tblPr firstRow="1" bandRow="1">
                <a:tableStyleId>{5940675A-B579-460E-94D1-54222C63F5DA}</a:tableStyleId>
              </a:tblPr>
              <a:tblGrid>
                <a:gridCol w="2018890">
                  <a:extLst>
                    <a:ext uri="{9D8B030D-6E8A-4147-A177-3AD203B41FA5}"/>
                  </a:extLst>
                </a:gridCol>
                <a:gridCol w="1667423">
                  <a:extLst>
                    <a:ext uri="{9D8B030D-6E8A-4147-A177-3AD203B41FA5}"/>
                  </a:extLst>
                </a:gridCol>
                <a:gridCol w="1863590">
                  <a:extLst>
                    <a:ext uri="{9D8B030D-6E8A-4147-A177-3AD203B41FA5}"/>
                  </a:extLst>
                </a:gridCol>
              </a:tblGrid>
              <a:tr h="1008448">
                <a:tc>
                  <a:txBody>
                    <a:bodyPr/>
                    <a:lstStyle/>
                    <a:p>
                      <a:r>
                        <a:rPr lang="kk-KZ" sz="2000" b="1" dirty="0">
                          <a:latin typeface="Times New Roman" panose="02020603050405020304" pitchFamily="18" charset="0"/>
                          <a:cs typeface="Times New Roman" panose="02020603050405020304" pitchFamily="18" charset="0"/>
                        </a:rPr>
                        <a:t>Вид оценивания</a:t>
                      </a:r>
                      <a:endParaRPr lang="en-US" sz="2000" b="1" dirty="0">
                        <a:latin typeface="Times New Roman" panose="02020603050405020304" pitchFamily="18" charset="0"/>
                        <a:cs typeface="Times New Roman" panose="02020603050405020304" pitchFamily="18" charset="0"/>
                      </a:endParaRPr>
                    </a:p>
                  </a:txBody>
                  <a:tcPr marL="121891" marR="121891" marT="45728" marB="45728"/>
                </a:tc>
                <a:tc>
                  <a:txBody>
                    <a:bodyPr/>
                    <a:lstStyle/>
                    <a:p>
                      <a:r>
                        <a:rPr lang="kk-KZ" sz="2000" dirty="0">
                          <a:latin typeface="Times New Roman" panose="02020603050405020304" pitchFamily="18" charset="0"/>
                          <a:cs typeface="Times New Roman" panose="02020603050405020304" pitchFamily="18" charset="0"/>
                        </a:rPr>
                        <a:t>ФО</a:t>
                      </a:r>
                      <a:endParaRPr lang="en-US" sz="2000" dirty="0">
                        <a:latin typeface="Times New Roman" panose="02020603050405020304" pitchFamily="18" charset="0"/>
                        <a:cs typeface="Times New Roman" panose="02020603050405020304" pitchFamily="18" charset="0"/>
                      </a:endParaRPr>
                    </a:p>
                  </a:txBody>
                  <a:tcPr marL="121891" marR="121891" marT="45728" marB="45728"/>
                </a:tc>
                <a:tc>
                  <a:txBody>
                    <a:bodyPr/>
                    <a:lstStyle/>
                    <a:p>
                      <a:r>
                        <a:rPr lang="kk-KZ" sz="2000" dirty="0">
                          <a:latin typeface="Times New Roman" panose="02020603050405020304" pitchFamily="18" charset="0"/>
                          <a:cs typeface="Times New Roman" panose="02020603050405020304" pitchFamily="18" charset="0"/>
                        </a:rPr>
                        <a:t>СОР</a:t>
                      </a:r>
                      <a:endParaRPr lang="en-US" sz="2000" dirty="0">
                        <a:latin typeface="Times New Roman" panose="02020603050405020304" pitchFamily="18" charset="0"/>
                        <a:cs typeface="Times New Roman" panose="02020603050405020304" pitchFamily="18" charset="0"/>
                      </a:endParaRPr>
                    </a:p>
                  </a:txBody>
                  <a:tcPr marL="121891" marR="121891" marT="45728" marB="45728"/>
                </a:tc>
                <a:extLst>
                  <a:ext uri="{0D108BD9-81ED-4DB2-BD59-A6C34878D82A}"/>
                </a:extLst>
              </a:tr>
              <a:tr h="701289">
                <a:tc>
                  <a:txBody>
                    <a:bodyPr/>
                    <a:lstStyle/>
                    <a:p>
                      <a:r>
                        <a:rPr lang="kk-KZ" sz="2000" b="1" dirty="0">
                          <a:latin typeface="Times New Roman" panose="02020603050405020304" pitchFamily="18" charset="0"/>
                          <a:cs typeface="Times New Roman" panose="02020603050405020304" pitchFamily="18" charset="0"/>
                        </a:rPr>
                        <a:t>Результат</a:t>
                      </a:r>
                      <a:endParaRPr lang="en-US" sz="2000" b="1" dirty="0">
                        <a:latin typeface="Times New Roman" panose="02020603050405020304" pitchFamily="18" charset="0"/>
                        <a:cs typeface="Times New Roman" panose="02020603050405020304" pitchFamily="18" charset="0"/>
                      </a:endParaRPr>
                    </a:p>
                  </a:txBody>
                  <a:tcPr marL="121891" marR="121891" marT="45728" marB="45728"/>
                </a:tc>
                <a:tc>
                  <a:txBody>
                    <a:bodyPr/>
                    <a:lstStyle/>
                    <a:p>
                      <a:r>
                        <a:rPr lang="kk-KZ" sz="2000" dirty="0">
                          <a:latin typeface="Times New Roman" panose="02020603050405020304" pitchFamily="18" charset="0"/>
                          <a:cs typeface="Times New Roman" panose="02020603050405020304" pitchFamily="18" charset="0"/>
                        </a:rPr>
                        <a:t>Обратная связь</a:t>
                      </a:r>
                      <a:endParaRPr lang="en-US" sz="2000" dirty="0">
                        <a:latin typeface="Times New Roman" panose="02020603050405020304" pitchFamily="18" charset="0"/>
                        <a:cs typeface="Times New Roman" panose="02020603050405020304" pitchFamily="18" charset="0"/>
                      </a:endParaRPr>
                    </a:p>
                  </a:txBody>
                  <a:tcPr marL="121891" marR="121891" marT="45728" marB="45728"/>
                </a:tc>
                <a:tc>
                  <a:txBody>
                    <a:bodyPr/>
                    <a:lstStyle/>
                    <a:p>
                      <a:r>
                        <a:rPr lang="kk-KZ" sz="2000" dirty="0">
                          <a:latin typeface="Times New Roman" panose="02020603050405020304" pitchFamily="18" charset="0"/>
                          <a:cs typeface="Times New Roman" panose="02020603050405020304" pitchFamily="18" charset="0"/>
                        </a:rPr>
                        <a:t>Балл</a:t>
                      </a:r>
                      <a:endParaRPr lang="en-US" sz="2000" dirty="0">
                        <a:latin typeface="Times New Roman" panose="02020603050405020304" pitchFamily="18" charset="0"/>
                        <a:cs typeface="Times New Roman" panose="02020603050405020304" pitchFamily="18" charset="0"/>
                      </a:endParaRPr>
                    </a:p>
                  </a:txBody>
                  <a:tcPr marL="121891" marR="121891" marT="45728" marB="45728"/>
                </a:tc>
                <a:extLst>
                  <a:ext uri="{0D108BD9-81ED-4DB2-BD59-A6C34878D82A}"/>
                </a:extLst>
              </a:tr>
            </a:tbl>
          </a:graphicData>
        </a:graphic>
      </p:graphicFrame>
      <p:graphicFrame>
        <p:nvGraphicFramePr>
          <p:cNvPr id="15" name="Таблица 14">
            <a:extLst/>
          </p:cNvPr>
          <p:cNvGraphicFramePr>
            <a:graphicFrameLocks noGrp="1"/>
          </p:cNvGraphicFramePr>
          <p:nvPr/>
        </p:nvGraphicFramePr>
        <p:xfrm>
          <a:off x="6972307" y="2590807"/>
          <a:ext cx="4305300" cy="1692275"/>
        </p:xfrm>
        <a:graphic>
          <a:graphicData uri="http://schemas.openxmlformats.org/drawingml/2006/table">
            <a:tbl>
              <a:tblPr firstRow="1" bandRow="1">
                <a:tableStyleId>{5940675A-B579-460E-94D1-54222C63F5DA}</a:tableStyleId>
              </a:tblPr>
              <a:tblGrid>
                <a:gridCol w="2543208">
                  <a:extLst>
                    <a:ext uri="{9D8B030D-6E8A-4147-A177-3AD203B41FA5}"/>
                  </a:extLst>
                </a:gridCol>
                <a:gridCol w="1762092">
                  <a:extLst>
                    <a:ext uri="{9D8B030D-6E8A-4147-A177-3AD203B41FA5}"/>
                  </a:extLst>
                </a:gridCol>
              </a:tblGrid>
              <a:tr h="990984">
                <a:tc>
                  <a:txBody>
                    <a:bodyPr/>
                    <a:lstStyle/>
                    <a:p>
                      <a:r>
                        <a:rPr lang="kk-KZ" sz="2000" b="1" dirty="0">
                          <a:latin typeface="Times New Roman" panose="02020603050405020304" pitchFamily="18" charset="0"/>
                          <a:cs typeface="Times New Roman" panose="02020603050405020304" pitchFamily="18" charset="0"/>
                        </a:rPr>
                        <a:t>Вид оценивания</a:t>
                      </a:r>
                      <a:endParaRPr lang="en-US" sz="2000" b="1" dirty="0">
                        <a:latin typeface="Times New Roman" panose="02020603050405020304" pitchFamily="18" charset="0"/>
                        <a:cs typeface="Times New Roman" panose="02020603050405020304" pitchFamily="18" charset="0"/>
                      </a:endParaRPr>
                    </a:p>
                  </a:txBody>
                  <a:tcPr marL="121917" marR="121917" marT="45728" marB="45728"/>
                </a:tc>
                <a:tc>
                  <a:txBody>
                    <a:bodyPr/>
                    <a:lstStyle/>
                    <a:p>
                      <a:r>
                        <a:rPr lang="kk-KZ" sz="2000" dirty="0">
                          <a:latin typeface="Times New Roman" panose="02020603050405020304" pitchFamily="18" charset="0"/>
                          <a:cs typeface="Times New Roman" panose="02020603050405020304" pitchFamily="18" charset="0"/>
                        </a:rPr>
                        <a:t>СОЧ</a:t>
                      </a:r>
                      <a:endParaRPr lang="en-US" sz="2000" dirty="0">
                        <a:latin typeface="Times New Roman" panose="02020603050405020304" pitchFamily="18" charset="0"/>
                        <a:cs typeface="Times New Roman" panose="02020603050405020304" pitchFamily="18" charset="0"/>
                      </a:endParaRPr>
                    </a:p>
                  </a:txBody>
                  <a:tcPr marL="121917" marR="121917" marT="45728" marB="45728"/>
                </a:tc>
                <a:extLst>
                  <a:ext uri="{0D108BD9-81ED-4DB2-BD59-A6C34878D82A}"/>
                </a:extLst>
              </a:tr>
              <a:tr h="701291">
                <a:tc>
                  <a:txBody>
                    <a:bodyPr/>
                    <a:lstStyle/>
                    <a:p>
                      <a:r>
                        <a:rPr lang="kk-KZ" sz="2000" b="1" dirty="0">
                          <a:latin typeface="Times New Roman" panose="02020603050405020304" pitchFamily="18" charset="0"/>
                          <a:cs typeface="Times New Roman" panose="02020603050405020304" pitchFamily="18" charset="0"/>
                        </a:rPr>
                        <a:t>Результат</a:t>
                      </a:r>
                      <a:endParaRPr lang="en-US" sz="2000" b="1" dirty="0">
                        <a:latin typeface="Times New Roman" panose="02020603050405020304" pitchFamily="18" charset="0"/>
                        <a:cs typeface="Times New Roman" panose="02020603050405020304" pitchFamily="18" charset="0"/>
                      </a:endParaRPr>
                    </a:p>
                  </a:txBody>
                  <a:tcPr marL="121917" marR="121917" marT="45728" marB="45728"/>
                </a:tc>
                <a:tc>
                  <a:txBody>
                    <a:bodyPr/>
                    <a:lstStyle/>
                    <a:p>
                      <a:r>
                        <a:rPr lang="kk-KZ" sz="2000" dirty="0">
                          <a:latin typeface="Times New Roman" panose="02020603050405020304" pitchFamily="18" charset="0"/>
                          <a:cs typeface="Times New Roman" panose="02020603050405020304" pitchFamily="18" charset="0"/>
                        </a:rPr>
                        <a:t>Балл</a:t>
                      </a:r>
                    </a:p>
                    <a:p>
                      <a:endParaRPr lang="en-US" sz="2000" dirty="0">
                        <a:latin typeface="Times New Roman" panose="02020603050405020304" pitchFamily="18" charset="0"/>
                        <a:cs typeface="Times New Roman" panose="02020603050405020304" pitchFamily="18" charset="0"/>
                      </a:endParaRPr>
                    </a:p>
                  </a:txBody>
                  <a:tcPr marL="121917" marR="121917" marT="45728" marB="45728"/>
                </a:tc>
                <a:extLst>
                  <a:ext uri="{0D108BD9-81ED-4DB2-BD59-A6C34878D82A}"/>
                </a:extLst>
              </a:tr>
            </a:tbl>
          </a:graphicData>
        </a:graphic>
      </p:graphicFrame>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18</a:t>
            </a:fld>
            <a:endParaRPr lang="ru-RU">
              <a:solidFill>
                <a:prstClr val="black">
                  <a:tint val="75000"/>
                </a:prstClr>
              </a:solidFill>
            </a:endParaRPr>
          </a:p>
        </p:txBody>
      </p:sp>
    </p:spTree>
    <p:extLst>
      <p:ext uri="{BB962C8B-B14F-4D97-AF65-F5344CB8AC3E}">
        <p14:creationId xmlns:p14="http://schemas.microsoft.com/office/powerpoint/2010/main" val="4102451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362250" y="-3271"/>
            <a:ext cx="7696200" cy="715963"/>
          </a:xfrm>
        </p:spPr>
        <p:txBody>
          <a:bodyPr>
            <a:normAutofit/>
          </a:bodyPr>
          <a:lstStyle/>
          <a:p>
            <a:pPr algn="ctr"/>
            <a:r>
              <a:rPr lang="ru-RU" altLang="ru-RU" sz="3200" b="1" dirty="0" smtClean="0">
                <a:solidFill>
                  <a:srgbClr val="0070C0"/>
                </a:solidFill>
                <a:latin typeface="Times New Roman" panose="02020603050405020304" pitchFamily="18" charset="0"/>
                <a:cs typeface="Times New Roman" panose="02020603050405020304" pitchFamily="18" charset="0"/>
              </a:rPr>
              <a:t>Схема выставления баллов</a:t>
            </a:r>
            <a:endParaRPr lang="en-US" altLang="ru-RU" sz="3200" b="1" dirty="0">
              <a:solidFill>
                <a:srgbClr val="0070C0"/>
              </a:solidFill>
              <a:latin typeface="Times New Roman" panose="02020603050405020304" pitchFamily="18" charset="0"/>
              <a:cs typeface="Times New Roman" panose="02020603050405020304" pitchFamily="18" charset="0"/>
            </a:endParaRPr>
          </a:p>
        </p:txBody>
      </p:sp>
      <p:sp>
        <p:nvSpPr>
          <p:cNvPr id="36867" name="AutoShape 2" descr="Картинки по запросу home work"/>
          <p:cNvSpPr>
            <a:spLocks noChangeAspect="1" noChangeArrowheads="1"/>
          </p:cNvSpPr>
          <p:nvPr/>
        </p:nvSpPr>
        <p:spPr bwMode="auto">
          <a:xfrm>
            <a:off x="1679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6868" name="AutoShape 4" descr="Картинки по запросу home work"/>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6869" name="AutoShape 6" descr="Картинки по запросу home work"/>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6870" name="Прямоугольник 1"/>
          <p:cNvSpPr>
            <a:spLocks noChangeArrowheads="1"/>
          </p:cNvSpPr>
          <p:nvPr/>
        </p:nvSpPr>
        <p:spPr bwMode="auto">
          <a:xfrm>
            <a:off x="670562" y="712692"/>
            <a:ext cx="11079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Tx/>
              <a:buFontTx/>
              <a:buNone/>
            </a:pPr>
            <a:r>
              <a:rPr lang="ru-RU" altLang="ru-RU" sz="1800" b="1" dirty="0">
                <a:latin typeface="Times New Roman" panose="02020603050405020304" pitchFamily="18" charset="0"/>
                <a:cs typeface="Times New Roman" panose="02020603050405020304" pitchFamily="18" charset="0"/>
              </a:rPr>
              <a:t>Схема выставления баллов – </a:t>
            </a:r>
            <a:r>
              <a:rPr lang="ru-RU" altLang="ru-RU" sz="1800" dirty="0">
                <a:latin typeface="Times New Roman" panose="02020603050405020304" pitchFamily="18" charset="0"/>
                <a:cs typeface="Times New Roman" panose="02020603050405020304" pitchFamily="18" charset="0"/>
              </a:rPr>
              <a:t>схема, используемая учителями для установления единых норм по выставлению баллов к заданиям </a:t>
            </a:r>
            <a:r>
              <a:rPr lang="ru-RU" altLang="ru-RU" sz="1800" dirty="0" err="1">
                <a:latin typeface="Times New Roman" panose="02020603050405020304" pitchFamily="18" charset="0"/>
                <a:cs typeface="Times New Roman" panose="02020603050405020304" pitchFamily="18" charset="0"/>
              </a:rPr>
              <a:t>суммативного</a:t>
            </a:r>
            <a:r>
              <a:rPr lang="ru-RU" altLang="ru-RU" sz="1800" dirty="0">
                <a:latin typeface="Times New Roman" panose="02020603050405020304" pitchFamily="18" charset="0"/>
                <a:cs typeface="Times New Roman" panose="02020603050405020304" pitchFamily="18" charset="0"/>
              </a:rPr>
              <a:t> оценивания за четверть</a:t>
            </a:r>
          </a:p>
        </p:txBody>
      </p:sp>
      <p:sp>
        <p:nvSpPr>
          <p:cNvPr id="36871" name="Прямоугольник 2"/>
          <p:cNvSpPr>
            <a:spLocks noChangeArrowheads="1"/>
          </p:cNvSpPr>
          <p:nvPr/>
        </p:nvSpPr>
        <p:spPr bwMode="auto">
          <a:xfrm>
            <a:off x="3796764" y="1447802"/>
            <a:ext cx="79533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Tx/>
              <a:buFont typeface="Wingdings" panose="05000000000000000000" pitchFamily="2" charset="2"/>
              <a:buChar char="q"/>
            </a:pPr>
            <a:r>
              <a:rPr lang="ru-RU" altLang="ru-RU" sz="1600" i="1" dirty="0">
                <a:solidFill>
                  <a:srgbClr val="000000"/>
                </a:solidFill>
                <a:latin typeface="Times New Roman" panose="02020603050405020304" pitchFamily="18" charset="0"/>
                <a:cs typeface="Times New Roman" panose="02020603050405020304" pitchFamily="18" charset="0"/>
              </a:rPr>
              <a:t>Схема выставления баллов является инструментом, предоставляющим ясную и точную информацию об образцах ответов (предполагаемых)  и рекомендации, когда и как присуждаются баллы</a:t>
            </a:r>
            <a:r>
              <a:rPr lang="ru-RU" altLang="ru-RU" sz="1600" i="1" dirty="0" smtClean="0">
                <a:solidFill>
                  <a:srgbClr val="000000"/>
                </a:solidFill>
                <a:latin typeface="Times New Roman" panose="02020603050405020304" pitchFamily="18" charset="0"/>
                <a:cs typeface="Times New Roman" panose="02020603050405020304" pitchFamily="18" charset="0"/>
              </a:rPr>
              <a:t>.</a:t>
            </a:r>
          </a:p>
          <a:p>
            <a:pPr marL="0" indent="0" algn="just" eaLnBrk="0" fontAlgn="base" hangingPunct="0">
              <a:spcBef>
                <a:spcPct val="0"/>
              </a:spcBef>
              <a:spcAft>
                <a:spcPct val="0"/>
              </a:spcAft>
              <a:buClrTx/>
              <a:buNone/>
            </a:pPr>
            <a:endParaRPr lang="ru-RU" altLang="ru-RU" sz="1600" i="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buFont typeface="Wingdings" panose="05000000000000000000" pitchFamily="2" charset="2"/>
              <a:buChar char="q"/>
            </a:pPr>
            <a:r>
              <a:rPr lang="ru-RU" altLang="ru-RU" sz="1600" i="1" dirty="0">
                <a:solidFill>
                  <a:srgbClr val="000000"/>
                </a:solidFill>
                <a:latin typeface="Times New Roman" panose="02020603050405020304" pitchFamily="18" charset="0"/>
                <a:cs typeface="Times New Roman" panose="02020603050405020304" pitchFamily="18" charset="0"/>
              </a:rPr>
              <a:t>Структура и содержание схемы выставления баллов могут различаться в зависимости от типа заданий и предметов</a:t>
            </a:r>
            <a:r>
              <a:rPr lang="ru-RU" altLang="ru-RU" sz="1600" i="1" dirty="0" smtClean="0">
                <a:solidFill>
                  <a:srgbClr val="000000"/>
                </a:solidFill>
                <a:latin typeface="Times New Roman" panose="02020603050405020304" pitchFamily="18" charset="0"/>
                <a:cs typeface="Times New Roman" panose="02020603050405020304" pitchFamily="18" charset="0"/>
              </a:rPr>
              <a:t>.</a:t>
            </a:r>
          </a:p>
          <a:p>
            <a:pPr marL="0" indent="0" algn="just" eaLnBrk="0" fontAlgn="base" hangingPunct="0">
              <a:spcBef>
                <a:spcPct val="0"/>
              </a:spcBef>
              <a:spcAft>
                <a:spcPct val="0"/>
              </a:spcAft>
              <a:buClrTx/>
              <a:buNone/>
            </a:pPr>
            <a:endParaRPr lang="ru-RU" altLang="ru-RU" sz="1600" i="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buFont typeface="Wingdings" panose="05000000000000000000" pitchFamily="2" charset="2"/>
              <a:buChar char="q"/>
            </a:pPr>
            <a:r>
              <a:rPr lang="ru-RU" altLang="ru-RU" sz="1600" i="1" dirty="0">
                <a:solidFill>
                  <a:srgbClr val="000000"/>
                </a:solidFill>
                <a:latin typeface="Times New Roman" panose="02020603050405020304" pitchFamily="18" charset="0"/>
                <a:cs typeface="Times New Roman" panose="02020603050405020304" pitchFamily="18" charset="0"/>
              </a:rPr>
              <a:t>Структура схемы выставления баллов содержит следующую информацию: номер задания, ответ с указанием этапов выполнения задания, балл за каждый этап и дополнительную информацию. </a:t>
            </a:r>
            <a:endParaRPr lang="ru-RU" altLang="ru-RU" sz="1600" i="1" dirty="0" smtClean="0">
              <a:solidFill>
                <a:srgbClr val="000000"/>
              </a:solidFill>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ClrTx/>
              <a:buNone/>
            </a:pPr>
            <a:endParaRPr lang="ru-RU" altLang="ru-RU" sz="1600" i="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buFont typeface="Wingdings" panose="05000000000000000000" pitchFamily="2" charset="2"/>
              <a:buChar char="q"/>
            </a:pPr>
            <a:r>
              <a:rPr lang="ru-RU" altLang="ru-RU" sz="1600" i="1" dirty="0">
                <a:solidFill>
                  <a:srgbClr val="000000"/>
                </a:solidFill>
                <a:latin typeface="Times New Roman" panose="02020603050405020304" pitchFamily="18" charset="0"/>
                <a:cs typeface="Times New Roman" panose="02020603050405020304" pitchFamily="18" charset="0"/>
              </a:rPr>
              <a:t>Все альтернативные ответы должны быть включены в схему выставления баллов, при этом они разделяются косой чертой «/» или союзом «или</a:t>
            </a:r>
            <a:r>
              <a:rPr lang="ru-RU" altLang="ru-RU" sz="1600" i="1" dirty="0" smtClean="0">
                <a:solidFill>
                  <a:srgbClr val="000000"/>
                </a:solidFill>
                <a:latin typeface="Times New Roman" panose="02020603050405020304" pitchFamily="18" charset="0"/>
                <a:cs typeface="Times New Roman" panose="02020603050405020304" pitchFamily="18" charset="0"/>
              </a:rPr>
              <a:t>».</a:t>
            </a:r>
          </a:p>
          <a:p>
            <a:pPr marL="0" indent="0" algn="just" eaLnBrk="0" fontAlgn="base" hangingPunct="0">
              <a:spcBef>
                <a:spcPct val="0"/>
              </a:spcBef>
              <a:spcAft>
                <a:spcPct val="0"/>
              </a:spcAft>
              <a:buClrTx/>
              <a:buNone/>
            </a:pPr>
            <a:endParaRPr lang="ru-RU" altLang="ru-RU" sz="1600" i="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buFont typeface="Wingdings" panose="05000000000000000000" pitchFamily="2" charset="2"/>
              <a:buChar char="q"/>
            </a:pPr>
            <a:r>
              <a:rPr lang="ru-RU" altLang="ru-RU" sz="1600" i="1" dirty="0">
                <a:solidFill>
                  <a:srgbClr val="000000"/>
                </a:solidFill>
                <a:latin typeface="Times New Roman" panose="02020603050405020304" pitchFamily="18" charset="0"/>
                <a:cs typeface="Times New Roman" panose="02020603050405020304" pitchFamily="18" charset="0"/>
              </a:rPr>
              <a:t>В случае, когда для выставления балла за ответ необходимо указать ответ с двумя и/или более составляющими, между этими составляющими необходимо поставить «,» и/или союз «и</a:t>
            </a:r>
            <a:r>
              <a:rPr lang="ru-RU" altLang="ru-RU" sz="1600" i="1" dirty="0" smtClean="0">
                <a:solidFill>
                  <a:srgbClr val="000000"/>
                </a:solidFill>
                <a:latin typeface="Times New Roman" panose="02020603050405020304" pitchFamily="18" charset="0"/>
                <a:cs typeface="Times New Roman" panose="02020603050405020304" pitchFamily="18" charset="0"/>
              </a:rPr>
              <a:t>».</a:t>
            </a:r>
          </a:p>
          <a:p>
            <a:pPr marL="0" indent="0" algn="just" eaLnBrk="0" fontAlgn="base" hangingPunct="0">
              <a:spcBef>
                <a:spcPct val="0"/>
              </a:spcBef>
              <a:spcAft>
                <a:spcPct val="0"/>
              </a:spcAft>
              <a:buClrTx/>
              <a:buNone/>
            </a:pPr>
            <a:endParaRPr lang="ru-RU" altLang="ru-RU" sz="1600" i="1"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buFont typeface="Wingdings" panose="05000000000000000000" pitchFamily="2" charset="2"/>
              <a:buChar char="q"/>
            </a:pPr>
            <a:r>
              <a:rPr lang="ru-RU" altLang="ru-RU" sz="1600" i="1" dirty="0">
                <a:solidFill>
                  <a:srgbClr val="000000"/>
                </a:solidFill>
                <a:latin typeface="Times New Roman" panose="02020603050405020304" pitchFamily="18" charset="0"/>
                <a:cs typeface="Times New Roman" panose="02020603050405020304" pitchFamily="18" charset="0"/>
              </a:rPr>
              <a:t>Не рекомендуется составлять ответы в схеме выставления баллов в виде дескрипторов.</a:t>
            </a:r>
          </a:p>
        </p:txBody>
      </p:sp>
      <p:pic>
        <p:nvPicPr>
          <p:cNvPr id="3" name="Рисунок 2"/>
          <p:cNvPicPr>
            <a:picLocks noChangeAspect="1"/>
          </p:cNvPicPr>
          <p:nvPr/>
        </p:nvPicPr>
        <p:blipFill>
          <a:blip r:embed="rId3"/>
          <a:stretch>
            <a:fillRect/>
          </a:stretch>
        </p:blipFill>
        <p:spPr>
          <a:xfrm>
            <a:off x="670562" y="2491166"/>
            <a:ext cx="2930027" cy="2930027"/>
          </a:xfrm>
          <a:prstGeom prst="rect">
            <a:avLst/>
          </a:prstGeom>
        </p:spPr>
      </p:pic>
      <p:sp>
        <p:nvSpPr>
          <p:cNvPr id="2" name="Номер слайда 1"/>
          <p:cNvSpPr>
            <a:spLocks noGrp="1"/>
          </p:cNvSpPr>
          <p:nvPr>
            <p:ph type="sldNum" sz="quarter" idx="12"/>
          </p:nvPr>
        </p:nvSpPr>
        <p:spPr/>
        <p:txBody>
          <a:bodyPr/>
          <a:lstStyle/>
          <a:p>
            <a:pPr fontAlgn="base">
              <a:spcBef>
                <a:spcPct val="0"/>
              </a:spcBef>
              <a:spcAft>
                <a:spcPct val="0"/>
              </a:spcAft>
              <a:defRPr/>
            </a:pPr>
            <a:fld id="{487469EC-61AA-4BCB-9A36-D75C8EB8B4B2}" type="slidenum">
              <a:rPr lang="en-US" altLang="en-US" smtClean="0"/>
              <a:pPr fontAlgn="base">
                <a:spcBef>
                  <a:spcPct val="0"/>
                </a:spcBef>
                <a:spcAft>
                  <a:spcPct val="0"/>
                </a:spcAft>
                <a:defRPr/>
              </a:pPr>
              <a:t>19</a:t>
            </a:fld>
            <a:endParaRPr lang="en-US" altLang="en-US"/>
          </a:p>
        </p:txBody>
      </p:sp>
    </p:spTree>
    <p:extLst>
      <p:ext uri="{BB962C8B-B14F-4D97-AF65-F5344CB8AC3E}">
        <p14:creationId xmlns:p14="http://schemas.microsoft.com/office/powerpoint/2010/main" val="708310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379667" y="497106"/>
            <a:ext cx="7886700" cy="993775"/>
          </a:xfrm>
        </p:spPr>
        <p:txBody>
          <a:bodyPr>
            <a:normAutofit/>
          </a:bodyPr>
          <a:lstStyle/>
          <a:p>
            <a:pPr algn="ctr"/>
            <a:r>
              <a:rPr lang="kk-KZ" altLang="ru-RU" sz="3200" b="1" dirty="0">
                <a:solidFill>
                  <a:srgbClr val="0070C0"/>
                </a:solidFill>
                <a:latin typeface="Times New Roman" panose="02020603050405020304" pitchFamily="18" charset="0"/>
                <a:cs typeface="Times New Roman" panose="02020603050405020304" pitchFamily="18" charset="0"/>
              </a:rPr>
              <a:t>Цель семинара:</a:t>
            </a:r>
            <a:endParaRPr lang="ru-RU" altLang="ru-RU" sz="3200" b="1" dirty="0" smtClean="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432129" y="2187717"/>
            <a:ext cx="5525537" cy="3471791"/>
          </a:xfrm>
        </p:spPr>
        <p:txBody>
          <a:bodyPr rtlCol="0">
            <a:normAutofit/>
          </a:bodyPr>
          <a:lstStyle/>
          <a:p>
            <a:pPr>
              <a:lnSpc>
                <a:spcPct val="110000"/>
              </a:lnSpc>
              <a:spcBef>
                <a:spcPts val="0"/>
              </a:spcBef>
              <a:spcAft>
                <a:spcPts val="1800"/>
              </a:spcAft>
              <a:buFont typeface="Wingdings" panose="05000000000000000000" pitchFamily="2" charset="2"/>
              <a:buChar char="§"/>
              <a:defRPr/>
            </a:pPr>
            <a:r>
              <a:rPr lang="ru-RU" sz="2400" i="1" dirty="0">
                <a:solidFill>
                  <a:srgbClr val="0070C0"/>
                </a:solidFill>
                <a:latin typeface="Times New Roman" pitchFamily="18" charset="0"/>
                <a:cs typeface="Times New Roman" pitchFamily="18" charset="0"/>
              </a:rPr>
              <a:t>Организация деятельности учителя в рамках внедрения критериального оценивания</a:t>
            </a:r>
          </a:p>
          <a:p>
            <a:pPr>
              <a:lnSpc>
                <a:spcPct val="110000"/>
              </a:lnSpc>
              <a:spcBef>
                <a:spcPts val="0"/>
              </a:spcBef>
              <a:spcAft>
                <a:spcPts val="1800"/>
              </a:spcAft>
              <a:buFont typeface="Wingdings" panose="05000000000000000000" pitchFamily="2" charset="2"/>
              <a:buChar char="§"/>
              <a:defRPr/>
            </a:pPr>
            <a:r>
              <a:rPr lang="ru-RU" sz="2400" i="1" dirty="0" smtClean="0">
                <a:solidFill>
                  <a:srgbClr val="0070C0"/>
                </a:solidFill>
                <a:latin typeface="Times New Roman" pitchFamily="18" charset="0"/>
                <a:cs typeface="Times New Roman" pitchFamily="18" charset="0"/>
              </a:rPr>
              <a:t>Разработка </a:t>
            </a:r>
            <a:r>
              <a:rPr lang="ru-RU" sz="2400" i="1" dirty="0">
                <a:solidFill>
                  <a:srgbClr val="0070C0"/>
                </a:solidFill>
                <a:latin typeface="Times New Roman" pitchFamily="18" charset="0"/>
                <a:cs typeface="Times New Roman" pitchFamily="18" charset="0"/>
              </a:rPr>
              <a:t>и применение инструментов оценивания </a:t>
            </a:r>
          </a:p>
          <a:p>
            <a:pPr>
              <a:lnSpc>
                <a:spcPct val="110000"/>
              </a:lnSpc>
              <a:spcBef>
                <a:spcPts val="0"/>
              </a:spcBef>
              <a:spcAft>
                <a:spcPts val="1800"/>
              </a:spcAft>
              <a:buFont typeface="Wingdings" panose="05000000000000000000" pitchFamily="2" charset="2"/>
              <a:buChar char="§"/>
              <a:defRPr/>
            </a:pPr>
            <a:r>
              <a:rPr lang="ru-RU" sz="2400" i="1" dirty="0" smtClean="0">
                <a:solidFill>
                  <a:srgbClr val="0070C0"/>
                </a:solidFill>
                <a:latin typeface="Times New Roman" pitchFamily="18" charset="0"/>
                <a:cs typeface="Times New Roman" pitchFamily="18" charset="0"/>
              </a:rPr>
              <a:t>Организация </a:t>
            </a:r>
            <a:r>
              <a:rPr lang="ru-RU" sz="2400" i="1" dirty="0">
                <a:solidFill>
                  <a:srgbClr val="0070C0"/>
                </a:solidFill>
                <a:latin typeface="Times New Roman" pitchFamily="18" charset="0"/>
                <a:cs typeface="Times New Roman" pitchFamily="18" charset="0"/>
              </a:rPr>
              <a:t>процедур оценивания</a:t>
            </a:r>
          </a:p>
        </p:txBody>
      </p:sp>
      <p:sp>
        <p:nvSpPr>
          <p:cNvPr id="4" name="AutoShape 2" descr="Картинки по запросу цели"/>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0" name="Picture 2" descr="ÐÐ°ÑÑÐ¸Ð½ÐºÐ¸ Ð¿Ð¾ Ð·Ð°Ð¿ÑÐ¾ÑÑ ÑÐµ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97" y="2187719"/>
            <a:ext cx="3092451" cy="2319338"/>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2</a:t>
            </a:fld>
            <a:endParaRPr lang="ru-RU">
              <a:solidFill>
                <a:prstClr val="black">
                  <a:tint val="75000"/>
                </a:prstClr>
              </a:solidFill>
            </a:endParaRPr>
          </a:p>
        </p:txBody>
      </p:sp>
    </p:spTree>
    <p:extLst>
      <p:ext uri="{BB962C8B-B14F-4D97-AF65-F5344CB8AC3E}">
        <p14:creationId xmlns:p14="http://schemas.microsoft.com/office/powerpoint/2010/main" val="54660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noChangeArrowheads="1"/>
          </p:cNvSpPr>
          <p:nvPr>
            <p:ph type="title"/>
          </p:nvPr>
        </p:nvSpPr>
        <p:spPr/>
        <p:txBody>
          <a:bodyPr/>
          <a:lstStyle/>
          <a:p>
            <a:endParaRPr lang="ru-RU" altLang="ru-RU" smtClean="0"/>
          </a:p>
        </p:txBody>
      </p:sp>
      <p:pic>
        <p:nvPicPr>
          <p:cNvPr id="440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
            <a:ext cx="12192000" cy="679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0"/>
          </p:nvPr>
        </p:nvSpPr>
        <p:spPr/>
        <p:txBody>
          <a:bodyPr/>
          <a:lstStyle/>
          <a:p>
            <a:pPr>
              <a:defRPr/>
            </a:pPr>
            <a:fld id="{8586825F-6FAE-4F0B-9542-943238CEB1AE}" type="slidenum">
              <a:rPr lang="kk-KZ" altLang="kk-KZ" smtClean="0"/>
              <a:pPr>
                <a:defRPr/>
              </a:pPr>
              <a:t>20</a:t>
            </a:fld>
            <a:endParaRPr lang="kk-KZ" altLang="kk-KZ"/>
          </a:p>
        </p:txBody>
      </p:sp>
    </p:spTree>
    <p:extLst>
      <p:ext uri="{BB962C8B-B14F-4D97-AF65-F5344CB8AC3E}">
        <p14:creationId xmlns:p14="http://schemas.microsoft.com/office/powerpoint/2010/main" val="34155307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374553" y="228149"/>
            <a:ext cx="11309376"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ctr" defTabSz="766724" eaLnBrk="0" fontAlgn="base" hangingPunct="0">
              <a:spcBef>
                <a:spcPct val="0"/>
              </a:spcBef>
              <a:spcAft>
                <a:spcPct val="0"/>
              </a:spcAft>
            </a:pPr>
            <a:r>
              <a:rPr lang="kk-KZ" altLang="ru-RU" sz="2000" b="1">
                <a:solidFill>
                  <a:srgbClr val="000000"/>
                </a:solidFill>
                <a:latin typeface="Times New Roman" pitchFamily="16" charset="0"/>
                <a:cs typeface="Times New Roman" pitchFamily="16" charset="0"/>
              </a:rPr>
              <a:t>Дополнения и изменения в нормативных документах по критериальному оцениванию</a:t>
            </a:r>
            <a:endParaRPr lang="ru-RU" altLang="ru-RU" sz="2000">
              <a:solidFill>
                <a:srgbClr val="000000"/>
              </a:solidFill>
            </a:endParaRPr>
          </a:p>
        </p:txBody>
      </p:sp>
      <p:pic>
        <p:nvPicPr>
          <p:cNvPr id="16387"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82" y="1891105"/>
            <a:ext cx="3821427" cy="261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4995006" y="1456245"/>
            <a:ext cx="6688923" cy="354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02" tIns="50702" rIns="101402" bIns="5070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766724" eaLnBrk="0" fontAlgn="base" hangingPunct="0">
              <a:spcBef>
                <a:spcPct val="20000"/>
              </a:spcBef>
              <a:spcAft>
                <a:spcPct val="0"/>
              </a:spcAft>
              <a:buClr>
                <a:srgbClr val="FF3300"/>
              </a:buClr>
            </a:pPr>
            <a:r>
              <a:rPr lang="ru-RU" altLang="ru-RU" sz="2000" dirty="0" smtClean="0">
                <a:solidFill>
                  <a:srgbClr val="000000"/>
                </a:solidFill>
                <a:latin typeface="Times New Roman" pitchFamily="16" charset="0"/>
                <a:cs typeface="Times New Roman" pitchFamily="16" charset="0"/>
              </a:rPr>
              <a:t>1. 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a:t>
            </a:r>
            <a:r>
              <a:rPr lang="ru-RU" altLang="ru-RU" sz="2000" dirty="0" smtClean="0">
                <a:solidFill>
                  <a:srgbClr val="FF0000"/>
                </a:solidFill>
                <a:latin typeface="Times New Roman" pitchFamily="16" charset="0"/>
                <a:cs typeface="Times New Roman" pitchFamily="16" charset="0"/>
              </a:rPr>
              <a:t>с изменениями №272 </a:t>
            </a:r>
            <a:r>
              <a:rPr lang="ru-RU" altLang="ru-RU" sz="2000" dirty="0" smtClean="0">
                <a:solidFill>
                  <a:srgbClr val="000000"/>
                </a:solidFill>
                <a:latin typeface="Times New Roman" pitchFamily="16" charset="0"/>
                <a:cs typeface="Times New Roman" pitchFamily="16" charset="0"/>
              </a:rPr>
              <a:t>от </a:t>
            </a:r>
            <a:r>
              <a:rPr lang="ru-RU" altLang="ru-RU" sz="2000" dirty="0" smtClean="0">
                <a:solidFill>
                  <a:srgbClr val="FF0000"/>
                </a:solidFill>
                <a:latin typeface="Times New Roman" pitchFamily="16" charset="0"/>
                <a:cs typeface="Times New Roman" pitchFamily="16" charset="0"/>
              </a:rPr>
              <a:t>14 июня 2018 года</a:t>
            </a:r>
            <a:r>
              <a:rPr lang="ru-RU" altLang="ru-RU" sz="2000" dirty="0" smtClean="0">
                <a:solidFill>
                  <a:srgbClr val="000000"/>
                </a:solidFill>
                <a:latin typeface="Times New Roman" pitchFamily="16" charset="0"/>
                <a:cs typeface="Times New Roman" pitchFamily="16" charset="0"/>
              </a:rPr>
              <a:t>)</a:t>
            </a:r>
          </a:p>
          <a:p>
            <a:pPr algn="just" defTabSz="766724" eaLnBrk="0" fontAlgn="base" hangingPunct="0">
              <a:spcBef>
                <a:spcPct val="0"/>
              </a:spcBef>
              <a:spcAft>
                <a:spcPct val="0"/>
              </a:spcAft>
            </a:pPr>
            <a:endParaRPr lang="ru-RU" altLang="ru-RU" sz="2000" dirty="0" smtClean="0">
              <a:solidFill>
                <a:srgbClr val="000000"/>
              </a:solidFill>
              <a:latin typeface="Times New Roman" pitchFamily="16" charset="0"/>
              <a:cs typeface="Times New Roman" pitchFamily="16" charset="0"/>
            </a:endParaRPr>
          </a:p>
          <a:p>
            <a:pPr defTabSz="766724" eaLnBrk="0" fontAlgn="base" hangingPunct="0">
              <a:spcBef>
                <a:spcPct val="20000"/>
              </a:spcBef>
              <a:spcAft>
                <a:spcPct val="0"/>
              </a:spcAft>
              <a:buClr>
                <a:srgbClr val="FF3300"/>
              </a:buClr>
            </a:pPr>
            <a:r>
              <a:rPr lang="ru-RU" altLang="ru-RU" sz="2000" dirty="0" smtClean="0">
                <a:solidFill>
                  <a:srgbClr val="000000"/>
                </a:solidFill>
                <a:latin typeface="Times New Roman" pitchFamily="16" charset="0"/>
                <a:cs typeface="Times New Roman" pitchFamily="16" charset="0"/>
              </a:rPr>
              <a:t>2. Приказ № 32  от 26 января 2018 года «Об определении перечня документов, рекомендуемых для ведения отдельными категориями педагогических работников организаций среднего образования» </a:t>
            </a:r>
          </a:p>
        </p:txBody>
      </p:sp>
      <p:sp>
        <p:nvSpPr>
          <p:cNvPr id="2" name="Номер слайда 1"/>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21</a:t>
            </a:fld>
            <a:endParaRPr lang="en-US" altLang="en-US"/>
          </a:p>
        </p:txBody>
      </p:sp>
    </p:spTree>
    <p:extLst>
      <p:ext uri="{BB962C8B-B14F-4D97-AF65-F5344CB8AC3E}">
        <p14:creationId xmlns:p14="http://schemas.microsoft.com/office/powerpoint/2010/main" val="3343927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94186911"/>
              </p:ext>
            </p:extLst>
          </p:nvPr>
        </p:nvGraphicFramePr>
        <p:xfrm>
          <a:off x="785529" y="1967653"/>
          <a:ext cx="10581081" cy="3368086"/>
        </p:xfrm>
        <a:graphic>
          <a:graphicData uri="http://schemas.openxmlformats.org/drawingml/2006/table">
            <a:tbl>
              <a:tblPr firstRow="1" bandRow="1">
                <a:tableStyleId>{5C22544A-7EE6-4342-B048-85BDC9FD1C3A}</a:tableStyleId>
              </a:tblPr>
              <a:tblGrid>
                <a:gridCol w="4365364"/>
                <a:gridCol w="6215717"/>
              </a:tblGrid>
              <a:tr h="3368086">
                <a:tc>
                  <a:txBody>
                    <a:bodyPr/>
                    <a:lstStyle/>
                    <a:p>
                      <a:pPr algn="ctr">
                        <a:spcAft>
                          <a:spcPts val="600"/>
                        </a:spcAft>
                      </a:pPr>
                      <a:r>
                        <a:rPr lang="ru-RU" sz="3600" dirty="0" err="1" smtClean="0">
                          <a:solidFill>
                            <a:schemeClr val="tx1"/>
                          </a:solidFill>
                          <a:latin typeface="Times New Roman" panose="02020603050405020304" pitchFamily="18" charset="0"/>
                          <a:cs typeface="Times New Roman" panose="02020603050405020304" pitchFamily="18" charset="0"/>
                        </a:rPr>
                        <a:t>Формативное</a:t>
                      </a:r>
                      <a:r>
                        <a:rPr lang="ru-RU" sz="3600" dirty="0" smtClean="0">
                          <a:solidFill>
                            <a:schemeClr val="tx1"/>
                          </a:solidFill>
                          <a:latin typeface="Times New Roman" panose="02020603050405020304" pitchFamily="18" charset="0"/>
                          <a:cs typeface="Times New Roman" panose="02020603050405020304" pitchFamily="18" charset="0"/>
                        </a:rPr>
                        <a:t> оценивание</a:t>
                      </a:r>
                      <a:endParaRPr lang="ru-RU" sz="3600" dirty="0">
                        <a:solidFill>
                          <a:schemeClr val="tx1"/>
                        </a:solidFill>
                        <a:latin typeface="Times New Roman" panose="02020603050405020304" pitchFamily="18" charset="0"/>
                        <a:cs typeface="Times New Roman" panose="02020603050405020304" pitchFamily="18" charset="0"/>
                      </a:endParaRPr>
                    </a:p>
                  </a:txBody>
                  <a:tcPr marL="91441" marR="91441" marT="45743" marB="45743"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ru-RU" sz="2000" dirty="0" smtClean="0">
                        <a:solidFill>
                          <a:schemeClr val="tx1"/>
                        </a:solidFill>
                        <a:latin typeface="Times New Roman" panose="02020603050405020304" pitchFamily="18" charset="0"/>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ru-RU" sz="2000" dirty="0" smtClean="0">
                          <a:solidFill>
                            <a:schemeClr val="tx1"/>
                          </a:solidFill>
                          <a:latin typeface="Times New Roman" panose="02020603050405020304" pitchFamily="18" charset="0"/>
                          <a:cs typeface="Times New Roman" panose="02020603050405020304" pitchFamily="18" charset="0"/>
                        </a:rPr>
                        <a:t>Результаты формативного оценивания не требуют </a:t>
                      </a:r>
                      <a:r>
                        <a:rPr lang="ru-RU" sz="2000" dirty="0" smtClean="0">
                          <a:solidFill>
                            <a:srgbClr val="FF0000"/>
                          </a:solidFill>
                          <a:latin typeface="Times New Roman" panose="02020603050405020304" pitchFamily="18" charset="0"/>
                          <a:cs typeface="Times New Roman" panose="02020603050405020304" pitchFamily="18" charset="0"/>
                        </a:rPr>
                        <a:t>распечатывания </a:t>
                      </a:r>
                      <a:r>
                        <a:rPr lang="ru-RU" sz="2000" dirty="0" smtClean="0">
                          <a:solidFill>
                            <a:schemeClr val="tx1"/>
                          </a:solidFill>
                          <a:latin typeface="Times New Roman" panose="02020603050405020304" pitchFamily="18" charset="0"/>
                          <a:cs typeface="Times New Roman" panose="02020603050405020304" pitchFamily="18" charset="0"/>
                        </a:rPr>
                        <a:t>и дальнейшего </a:t>
                      </a:r>
                      <a:r>
                        <a:rPr lang="ru-RU" sz="2000" dirty="0" smtClean="0">
                          <a:solidFill>
                            <a:srgbClr val="FF0000"/>
                          </a:solidFill>
                          <a:latin typeface="Times New Roman" panose="02020603050405020304" pitchFamily="18" charset="0"/>
                          <a:cs typeface="Times New Roman" panose="02020603050405020304" pitchFamily="18" charset="0"/>
                        </a:rPr>
                        <a:t>хранения</a:t>
                      </a:r>
                      <a:r>
                        <a:rPr lang="ru-RU" sz="2000" dirty="0" smtClean="0">
                          <a:solidFill>
                            <a:schemeClr val="tx1"/>
                          </a:solidFill>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ru-RU" sz="2000" b="1" dirty="0" smtClean="0">
                          <a:solidFill>
                            <a:schemeClr val="tx1"/>
                          </a:solidFill>
                          <a:latin typeface="Times New Roman" panose="02020603050405020304" pitchFamily="18" charset="0"/>
                          <a:cs typeface="Times New Roman" panose="02020603050405020304" pitchFamily="18" charset="0"/>
                        </a:rPr>
                        <a:t>Предоставление результатов формативного оценивания</a:t>
                      </a:r>
                      <a:r>
                        <a:rPr lang="ru-RU" sz="2000" b="1" baseline="0" dirty="0" smtClean="0">
                          <a:solidFill>
                            <a:schemeClr val="tx1"/>
                          </a:solidFill>
                          <a:latin typeface="Times New Roman" panose="02020603050405020304" pitchFamily="18" charset="0"/>
                          <a:cs typeface="Times New Roman" panose="02020603050405020304" pitchFamily="18" charset="0"/>
                        </a:rPr>
                        <a:t> осуществляется на выполненных работах обучающихся.</a:t>
                      </a:r>
                      <a:r>
                        <a:rPr lang="ru-RU" sz="2000" dirty="0" smtClean="0">
                          <a:solidFill>
                            <a:srgbClr val="C00000"/>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600"/>
                        </a:spcAft>
                        <a:buClrTx/>
                        <a:buSzTx/>
                        <a:buFontTx/>
                        <a:buNone/>
                        <a:tabLst/>
                        <a:defRPr/>
                      </a:pPr>
                      <a:endParaRPr lang="ru-RU" sz="2000" dirty="0">
                        <a:solidFill>
                          <a:schemeClr val="tx1"/>
                        </a:solidFill>
                        <a:latin typeface="Times New Roman" panose="02020603050405020304" pitchFamily="18" charset="0"/>
                        <a:cs typeface="Times New Roman" panose="02020603050405020304" pitchFamily="18" charset="0"/>
                      </a:endParaRPr>
                    </a:p>
                  </a:txBody>
                  <a:tcPr marL="91441" marR="91441" marT="45743" marB="45743" anchor="ctr">
                    <a:solidFill>
                      <a:schemeClr val="tx2">
                        <a:lumMod val="20000"/>
                        <a:lumOff val="80000"/>
                      </a:schemeClr>
                    </a:solidFill>
                  </a:tcPr>
                </a:tc>
              </a:tr>
            </a:tbl>
          </a:graphicData>
        </a:graphic>
      </p:graphicFrame>
      <p:sp>
        <p:nvSpPr>
          <p:cNvPr id="17418" name="Прямоугольник 2"/>
          <p:cNvSpPr>
            <a:spLocks noChangeArrowheads="1"/>
          </p:cNvSpPr>
          <p:nvPr/>
        </p:nvSpPr>
        <p:spPr bwMode="auto">
          <a:xfrm>
            <a:off x="109248" y="265250"/>
            <a:ext cx="1193189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ctr" defTabSz="766724" eaLnBrk="0" fontAlgn="base" hangingPunct="0">
              <a:spcBef>
                <a:spcPct val="20000"/>
              </a:spcBef>
              <a:spcAft>
                <a:spcPct val="0"/>
              </a:spcAft>
              <a:buClr>
                <a:srgbClr val="FF3300"/>
              </a:buClr>
            </a:pPr>
            <a:r>
              <a:rPr lang="ru-RU" altLang="ru-RU" b="1" dirty="0" smtClean="0">
                <a:solidFill>
                  <a:srgbClr val="000000"/>
                </a:solidFill>
                <a:latin typeface="Times New Roman" pitchFamily="16" charset="0"/>
                <a:cs typeface="Times New Roman" pitchFamily="16" charset="0"/>
              </a:rPr>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a:t>
            </a:r>
          </a:p>
          <a:p>
            <a:pPr algn="ctr" defTabSz="766724" eaLnBrk="0" fontAlgn="base" hangingPunct="0">
              <a:spcBef>
                <a:spcPct val="20000"/>
              </a:spcBef>
              <a:spcAft>
                <a:spcPct val="0"/>
              </a:spcAft>
              <a:buClr>
                <a:srgbClr val="FF3300"/>
              </a:buClr>
            </a:pPr>
            <a:r>
              <a:rPr lang="ru-RU" altLang="ru-RU" dirty="0" smtClean="0">
                <a:solidFill>
                  <a:srgbClr val="000000"/>
                </a:solidFill>
                <a:latin typeface="Times New Roman" pitchFamily="16" charset="0"/>
                <a:cs typeface="Times New Roman" pitchFamily="16" charset="0"/>
              </a:rPr>
              <a:t>(с изменениями №272 от 14 июня 2018 года)</a:t>
            </a:r>
          </a:p>
        </p:txBody>
      </p:sp>
      <p:sp>
        <p:nvSpPr>
          <p:cNvPr id="3" name="Номер слайда 2"/>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22</a:t>
            </a:fld>
            <a:endParaRPr lang="en-US" altLang="en-US"/>
          </a:p>
        </p:txBody>
      </p:sp>
    </p:spTree>
    <p:extLst>
      <p:ext uri="{BB962C8B-B14F-4D97-AF65-F5344CB8AC3E}">
        <p14:creationId xmlns:p14="http://schemas.microsoft.com/office/powerpoint/2010/main" val="3052645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085338517"/>
              </p:ext>
            </p:extLst>
          </p:nvPr>
        </p:nvGraphicFramePr>
        <p:xfrm>
          <a:off x="371084" y="1188814"/>
          <a:ext cx="11409951" cy="5273038"/>
        </p:xfrm>
        <a:graphic>
          <a:graphicData uri="http://schemas.openxmlformats.org/drawingml/2006/table">
            <a:tbl>
              <a:tblPr/>
              <a:tblGrid>
                <a:gridCol w="3488879"/>
                <a:gridCol w="7921072"/>
              </a:tblGrid>
              <a:tr h="4830835">
                <a:tc>
                  <a:txBody>
                    <a:bodyPr/>
                    <a:lstStyle>
                      <a:lvl1pPr defTabSz="1068388">
                        <a:spcBef>
                          <a:spcPct val="20000"/>
                        </a:spcBef>
                        <a:buClr>
                          <a:srgbClr val="FF3300"/>
                        </a:buClr>
                        <a:defRPr sz="3400">
                          <a:solidFill>
                            <a:schemeClr val="tx1"/>
                          </a:solidFill>
                          <a:latin typeface="Arial" charset="0"/>
                        </a:defRPr>
                      </a:lvl1pPr>
                      <a:lvl2pPr defTabSz="1068388">
                        <a:spcBef>
                          <a:spcPct val="20000"/>
                        </a:spcBef>
                        <a:buClr>
                          <a:srgbClr val="FF3300"/>
                        </a:buClr>
                        <a:defRPr sz="2900">
                          <a:solidFill>
                            <a:schemeClr val="tx1"/>
                          </a:solidFill>
                          <a:latin typeface="Arial" charset="0"/>
                        </a:defRPr>
                      </a:lvl2pPr>
                      <a:lvl3pPr defTabSz="1068388">
                        <a:spcBef>
                          <a:spcPct val="20000"/>
                        </a:spcBef>
                        <a:buClr>
                          <a:srgbClr val="FF3300"/>
                        </a:buClr>
                        <a:defRPr sz="2400">
                          <a:solidFill>
                            <a:schemeClr val="tx1"/>
                          </a:solidFill>
                          <a:latin typeface="Arial" charset="0"/>
                        </a:defRPr>
                      </a:lvl3pPr>
                      <a:lvl4pPr defTabSz="1068388">
                        <a:spcBef>
                          <a:spcPct val="20000"/>
                        </a:spcBef>
                        <a:buClr>
                          <a:srgbClr val="FF3300"/>
                        </a:buClr>
                        <a:defRPr sz="2100">
                          <a:solidFill>
                            <a:schemeClr val="tx1"/>
                          </a:solidFill>
                          <a:latin typeface="Arial" charset="0"/>
                        </a:defRPr>
                      </a:lvl4pPr>
                      <a:lvl5pPr defTabSz="1068388">
                        <a:spcBef>
                          <a:spcPct val="20000"/>
                        </a:spcBef>
                        <a:buClr>
                          <a:srgbClr val="FF3300"/>
                        </a:buClr>
                        <a:defRPr sz="2100">
                          <a:solidFill>
                            <a:schemeClr val="tx1"/>
                          </a:solidFill>
                          <a:latin typeface="Arial" charset="0"/>
                        </a:defRPr>
                      </a:lvl5pPr>
                      <a:lvl6pPr marL="2595563" indent="-309563" defTabSz="1068388" eaLnBrk="0" fontAlgn="base" hangingPunct="0">
                        <a:spcBef>
                          <a:spcPct val="20000"/>
                        </a:spcBef>
                        <a:spcAft>
                          <a:spcPct val="0"/>
                        </a:spcAft>
                        <a:buClr>
                          <a:srgbClr val="FF3300"/>
                        </a:buClr>
                        <a:defRPr sz="2100">
                          <a:solidFill>
                            <a:schemeClr val="tx1"/>
                          </a:solidFill>
                          <a:latin typeface="Arial" charset="0"/>
                        </a:defRPr>
                      </a:lvl6pPr>
                      <a:lvl7pPr marL="3052763" indent="-309563" defTabSz="1068388" eaLnBrk="0" fontAlgn="base" hangingPunct="0">
                        <a:spcBef>
                          <a:spcPct val="20000"/>
                        </a:spcBef>
                        <a:spcAft>
                          <a:spcPct val="0"/>
                        </a:spcAft>
                        <a:buClr>
                          <a:srgbClr val="FF3300"/>
                        </a:buClr>
                        <a:defRPr sz="2100">
                          <a:solidFill>
                            <a:schemeClr val="tx1"/>
                          </a:solidFill>
                          <a:latin typeface="Arial" charset="0"/>
                        </a:defRPr>
                      </a:lvl7pPr>
                      <a:lvl8pPr marL="3509963" indent="-309563" defTabSz="1068388" eaLnBrk="0" fontAlgn="base" hangingPunct="0">
                        <a:spcBef>
                          <a:spcPct val="20000"/>
                        </a:spcBef>
                        <a:spcAft>
                          <a:spcPct val="0"/>
                        </a:spcAft>
                        <a:buClr>
                          <a:srgbClr val="FF3300"/>
                        </a:buClr>
                        <a:defRPr sz="2100">
                          <a:solidFill>
                            <a:schemeClr val="tx1"/>
                          </a:solidFill>
                          <a:latin typeface="Arial" charset="0"/>
                        </a:defRPr>
                      </a:lvl8pPr>
                      <a:lvl9pPr marL="3967163" indent="-309563" defTabSz="1068388" eaLnBrk="0" fontAlgn="base" hangingPunct="0">
                        <a:spcBef>
                          <a:spcPct val="20000"/>
                        </a:spcBef>
                        <a:spcAft>
                          <a:spcPct val="0"/>
                        </a:spcAft>
                        <a:buClr>
                          <a:srgbClr val="FF3300"/>
                        </a:buClr>
                        <a:defRPr sz="2100">
                          <a:solidFill>
                            <a:schemeClr val="tx1"/>
                          </a:solidFill>
                          <a:latin typeface="Arial" charset="0"/>
                        </a:defRPr>
                      </a:lvl9pPr>
                    </a:lstStyle>
                    <a:p>
                      <a:pPr marL="0" marR="0" lvl="0" indent="0" algn="ctr" defTabSz="1068388" rtl="0" eaLnBrk="1" fontAlgn="base" latinLnBrk="0" hangingPunct="1">
                        <a:lnSpc>
                          <a:spcPct val="100000"/>
                        </a:lnSpc>
                        <a:spcBef>
                          <a:spcPct val="0"/>
                        </a:spcBef>
                        <a:spcAft>
                          <a:spcPts val="600"/>
                        </a:spcAft>
                        <a:buClrTx/>
                        <a:buSzTx/>
                        <a:buFontTx/>
                        <a:buNone/>
                        <a:tabLst/>
                      </a:pPr>
                      <a:endPar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1068388" rtl="0" eaLnBrk="1" fontAlgn="base" latinLnBrk="0" hangingPunct="1">
                        <a:lnSpc>
                          <a:spcPct val="100000"/>
                        </a:lnSpc>
                        <a:spcBef>
                          <a:spcPct val="0"/>
                        </a:spcBef>
                        <a:spcAft>
                          <a:spcPts val="600"/>
                        </a:spcAft>
                        <a:buClrTx/>
                        <a:buSzTx/>
                        <a:buFontTx/>
                        <a:buNone/>
                        <a:tabLst/>
                      </a:pPr>
                      <a:endParaRPr kumimoji="0" lang="ru-RU" altLang="ru-RU"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1068388" rtl="0" eaLnBrk="1" fontAlgn="base" latinLnBrk="0" hangingPunct="1">
                        <a:lnSpc>
                          <a:spcPct val="100000"/>
                        </a:lnSpc>
                        <a:spcBef>
                          <a:spcPct val="0"/>
                        </a:spcBef>
                        <a:spcAft>
                          <a:spcPts val="600"/>
                        </a:spcAft>
                        <a:buClrTx/>
                        <a:buSzTx/>
                        <a:buFontTx/>
                        <a:buNone/>
                        <a:tabLst/>
                      </a:pPr>
                      <a:endParaRPr kumimoji="0" lang="ru-RU" altLang="ru-RU"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1068388" rtl="0" eaLnBrk="1" fontAlgn="base" latinLnBrk="0" hangingPunct="1">
                        <a:lnSpc>
                          <a:spcPct val="100000"/>
                        </a:lnSpc>
                        <a:spcBef>
                          <a:spcPct val="0"/>
                        </a:spcBef>
                        <a:spcAft>
                          <a:spcPts val="600"/>
                        </a:spcAft>
                        <a:buClrTx/>
                        <a:buSzTx/>
                        <a:buFontTx/>
                        <a:buNone/>
                        <a:tabLst/>
                      </a:pPr>
                      <a:r>
                        <a:rPr kumimoji="0" lang="kk-KZ" altLang="ru-RU" sz="2800" b="1" i="0" u="none" strike="noStrike" cap="none" normalizeH="0" baseline="0" dirty="0" smtClean="0">
                          <a:ln>
                            <a:noFill/>
                          </a:ln>
                          <a:solidFill>
                            <a:schemeClr val="tx1"/>
                          </a:solidFill>
                          <a:effectLst/>
                          <a:latin typeface="Times New Roman" pitchFamily="18" charset="0"/>
                          <a:cs typeface="Times New Roman" pitchFamily="18" charset="0"/>
                        </a:rPr>
                        <a:t>Суммативное оценивание за раздел</a:t>
                      </a:r>
                    </a:p>
                  </a:txBody>
                  <a:tcPr marL="91452" marR="91452"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marL="285750" indent="-285750">
                        <a:spcBef>
                          <a:spcPct val="20000"/>
                        </a:spcBef>
                        <a:buClr>
                          <a:srgbClr val="FF3300"/>
                        </a:buClr>
                        <a:defRPr sz="3400">
                          <a:solidFill>
                            <a:schemeClr val="tx1"/>
                          </a:solidFill>
                          <a:latin typeface="Arial" charset="0"/>
                        </a:defRPr>
                      </a:lvl1pPr>
                      <a:lvl2pPr>
                        <a:spcBef>
                          <a:spcPct val="20000"/>
                        </a:spcBef>
                        <a:buClr>
                          <a:srgbClr val="FF3300"/>
                        </a:buClr>
                        <a:defRPr sz="2900">
                          <a:solidFill>
                            <a:schemeClr val="tx1"/>
                          </a:solidFill>
                          <a:latin typeface="Arial" charset="0"/>
                        </a:defRPr>
                      </a:lvl2pPr>
                      <a:lvl3pPr>
                        <a:spcBef>
                          <a:spcPct val="20000"/>
                        </a:spcBef>
                        <a:buClr>
                          <a:srgbClr val="FF3300"/>
                        </a:buClr>
                        <a:defRPr sz="2400">
                          <a:solidFill>
                            <a:schemeClr val="tx1"/>
                          </a:solidFill>
                          <a:latin typeface="Arial" charset="0"/>
                        </a:defRPr>
                      </a:lvl3pPr>
                      <a:lvl4pPr>
                        <a:spcBef>
                          <a:spcPct val="20000"/>
                        </a:spcBef>
                        <a:buClr>
                          <a:srgbClr val="FF3300"/>
                        </a:buClr>
                        <a:defRPr sz="2100">
                          <a:solidFill>
                            <a:schemeClr val="tx1"/>
                          </a:solidFill>
                          <a:latin typeface="Arial" charset="0"/>
                        </a:defRPr>
                      </a:lvl4pPr>
                      <a:lvl5pPr>
                        <a:spcBef>
                          <a:spcPct val="20000"/>
                        </a:spcBef>
                        <a:buClr>
                          <a:srgbClr val="FF3300"/>
                        </a:buClr>
                        <a:defRPr sz="2100">
                          <a:solidFill>
                            <a:schemeClr val="tx1"/>
                          </a:solidFill>
                          <a:latin typeface="Arial" charset="0"/>
                        </a:defRPr>
                      </a:lvl5pPr>
                      <a:lvl6pPr marL="2595563" indent="-309563" eaLnBrk="0" fontAlgn="base" hangingPunct="0">
                        <a:spcBef>
                          <a:spcPct val="20000"/>
                        </a:spcBef>
                        <a:spcAft>
                          <a:spcPct val="0"/>
                        </a:spcAft>
                        <a:buClr>
                          <a:srgbClr val="FF3300"/>
                        </a:buClr>
                        <a:defRPr sz="2100">
                          <a:solidFill>
                            <a:schemeClr val="tx1"/>
                          </a:solidFill>
                          <a:latin typeface="Arial" charset="0"/>
                        </a:defRPr>
                      </a:lvl6pPr>
                      <a:lvl7pPr marL="3052763" indent="-309563" eaLnBrk="0" fontAlgn="base" hangingPunct="0">
                        <a:spcBef>
                          <a:spcPct val="20000"/>
                        </a:spcBef>
                        <a:spcAft>
                          <a:spcPct val="0"/>
                        </a:spcAft>
                        <a:buClr>
                          <a:srgbClr val="FF3300"/>
                        </a:buClr>
                        <a:defRPr sz="2100">
                          <a:solidFill>
                            <a:schemeClr val="tx1"/>
                          </a:solidFill>
                          <a:latin typeface="Arial" charset="0"/>
                        </a:defRPr>
                      </a:lvl7pPr>
                      <a:lvl8pPr marL="3509963" indent="-309563" eaLnBrk="0" fontAlgn="base" hangingPunct="0">
                        <a:spcBef>
                          <a:spcPct val="20000"/>
                        </a:spcBef>
                        <a:spcAft>
                          <a:spcPct val="0"/>
                        </a:spcAft>
                        <a:buClr>
                          <a:srgbClr val="FF3300"/>
                        </a:buClr>
                        <a:defRPr sz="2100">
                          <a:solidFill>
                            <a:schemeClr val="tx1"/>
                          </a:solidFill>
                          <a:latin typeface="Arial" charset="0"/>
                        </a:defRPr>
                      </a:lvl8pPr>
                      <a:lvl9pPr marL="3967163" indent="-309563" eaLnBrk="0" fontAlgn="base" hangingPunct="0">
                        <a:spcBef>
                          <a:spcPct val="20000"/>
                        </a:spcBef>
                        <a:spcAft>
                          <a:spcPct val="0"/>
                        </a:spcAft>
                        <a:buClr>
                          <a:srgbClr val="FF3300"/>
                        </a:buClr>
                        <a:defRPr sz="2100">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Максимальный балл за СОР, форма (контрольная, практическая или творческая работа, проект, устный опрос, эссе), урок проведения СОР и время на выполнение СОР </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не регламентируются</a:t>
                      </a:r>
                      <a:endParaRPr kumimoji="0" lang="kk-KZ" alt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kk-KZ" altLang="ru-RU" sz="2000" b="1" i="0" u="none" strike="noStrike" cap="none" normalizeH="0" baseline="0" dirty="0" smtClean="0">
                          <a:ln>
                            <a:noFill/>
                          </a:ln>
                          <a:solidFill>
                            <a:schemeClr val="tx1"/>
                          </a:solidFill>
                          <a:effectLst/>
                          <a:latin typeface="Times New Roman" pitchFamily="18" charset="0"/>
                          <a:cs typeface="Times New Roman" pitchFamily="18" charset="0"/>
                        </a:rPr>
                        <a:t>Максимальный балл за СОР</a:t>
                      </a:r>
                      <a:r>
                        <a:rPr kumimoji="0" lang="kk-KZ" altLang="ru-RU" sz="2000" b="1" i="0" u="none" strike="noStrike" cap="none" normalizeH="0" baseline="0" dirty="0" smtClean="0">
                          <a:ln>
                            <a:noFill/>
                          </a:ln>
                          <a:solidFill>
                            <a:srgbClr val="FF0000"/>
                          </a:solidFill>
                          <a:effectLst/>
                          <a:latin typeface="Times New Roman" pitchFamily="18" charset="0"/>
                          <a:cs typeface="Times New Roman" pitchFamily="18" charset="0"/>
                        </a:rPr>
                        <a:t> должен составлять не менее 7 и не более 15 баллов в 1-4 классах, не менее 7 и не более 20 баллов в 5-11(12) классах.  </a:t>
                      </a:r>
                    </a:p>
                    <a:p>
                      <a:pPr marL="285750" marR="0" lvl="0" indent="-285750" algn="just"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При учебной нагрузке </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1 час </a:t>
                      </a: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в неделю СОР проводится не более </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двух раз </a:t>
                      </a: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в четверти</a:t>
                      </a:r>
                    </a:p>
                    <a:p>
                      <a:pPr marL="285750" marR="0" lvl="0" indent="-285750" algn="just"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Разделы/сквозные темы объединяются с </a:t>
                      </a:r>
                      <a:r>
                        <a:rPr kumimoji="0" lang="ru-RU" altLang="ru-RU" sz="2000" b="1" i="0" u="none" strike="noStrike" cap="none" normalizeH="0" baseline="0" dirty="0" err="1" smtClean="0">
                          <a:ln>
                            <a:noFill/>
                          </a:ln>
                          <a:solidFill>
                            <a:schemeClr val="tx1"/>
                          </a:solidFill>
                          <a:effectLst/>
                          <a:latin typeface="Times New Roman" pitchFamily="18" charset="0"/>
                          <a:cs typeface="Times New Roman" pitchFamily="18" charset="0"/>
                        </a:rPr>
                        <a:t>учетом</a:t>
                      </a: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 специфики тем и количества целей обучения при </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изучении </a:t>
                      </a:r>
                      <a:r>
                        <a:rPr kumimoji="0" lang="ru-RU" altLang="ru-RU" sz="2000" b="1" i="0" u="none" strike="noStrike" cap="none" normalizeH="0" baseline="0" dirty="0" err="1" smtClean="0">
                          <a:ln>
                            <a:noFill/>
                          </a:ln>
                          <a:solidFill>
                            <a:srgbClr val="FF0000"/>
                          </a:solidFill>
                          <a:effectLst/>
                          <a:latin typeface="Times New Roman" pitchFamily="18" charset="0"/>
                          <a:cs typeface="Times New Roman" pitchFamily="18" charset="0"/>
                        </a:rPr>
                        <a:t>трех</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 и более разделов/сквозных тем в четверти</a:t>
                      </a:r>
                    </a:p>
                    <a:p>
                      <a:pPr marL="285750" marR="0" lvl="0" indent="-285750" algn="just"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СОР проводится </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один раз во второй половине четверти</a:t>
                      </a: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 не менее чем за две недели до </a:t>
                      </a:r>
                      <a:r>
                        <a:rPr kumimoji="0" lang="ru-RU" altLang="ru-RU" sz="2000" b="1" i="0" u="none" strike="noStrike" cap="none" normalizeH="0" baseline="0" dirty="0" err="1" smtClean="0">
                          <a:ln>
                            <a:noFill/>
                          </a:ln>
                          <a:solidFill>
                            <a:schemeClr val="tx1"/>
                          </a:solidFill>
                          <a:effectLst/>
                          <a:latin typeface="Times New Roman" pitchFamily="18" charset="0"/>
                          <a:cs typeface="Times New Roman" pitchFamily="18" charset="0"/>
                        </a:rPr>
                        <a:t>ее</a:t>
                      </a: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 завершения, при изучении одного раздела (сквозной темы) в четверти. Разрешается его проведение в </a:t>
                      </a:r>
                      <a:r>
                        <a:rPr kumimoji="0" lang="ru-RU" altLang="ru-RU" sz="2000" b="1" i="0" u="none" strike="noStrike" cap="none" normalizeH="0" baseline="0" dirty="0" smtClean="0">
                          <a:ln>
                            <a:noFill/>
                          </a:ln>
                          <a:solidFill>
                            <a:srgbClr val="FF0000"/>
                          </a:solidFill>
                          <a:effectLst/>
                          <a:latin typeface="Times New Roman" pitchFamily="18" charset="0"/>
                          <a:cs typeface="Times New Roman" pitchFamily="18" charset="0"/>
                        </a:rPr>
                        <a:t>два этапа</a:t>
                      </a:r>
                      <a:r>
                        <a:rPr kumimoji="0" lang="ru-RU" altLang="ru-RU"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altLang="ru-RU" sz="2000" b="1" i="0" u="none" strike="noStrike" cap="none" normalizeH="0" baseline="0" dirty="0" smtClean="0">
                        <a:ln>
                          <a:noFill/>
                        </a:ln>
                        <a:solidFill>
                          <a:schemeClr val="tx1"/>
                        </a:solidFill>
                        <a:effectLst/>
                        <a:latin typeface="Arial" charset="0"/>
                      </a:endParaRPr>
                    </a:p>
                  </a:txBody>
                  <a:tcPr marL="91452" marR="91452"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CC"/>
                    </a:solidFill>
                  </a:tcPr>
                </a:tc>
              </a:tr>
            </a:tbl>
          </a:graphicData>
        </a:graphic>
      </p:graphicFrame>
      <p:sp>
        <p:nvSpPr>
          <p:cNvPr id="18443" name="Прямоугольник 3"/>
          <p:cNvSpPr>
            <a:spLocks noChangeArrowheads="1"/>
          </p:cNvSpPr>
          <p:nvPr/>
        </p:nvSpPr>
        <p:spPr bwMode="auto">
          <a:xfrm>
            <a:off x="109248" y="123694"/>
            <a:ext cx="11931893"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ctr" defTabSz="766724" eaLnBrk="0" fontAlgn="base" hangingPunct="0">
              <a:spcBef>
                <a:spcPct val="20000"/>
              </a:spcBef>
              <a:spcAft>
                <a:spcPct val="0"/>
              </a:spcAft>
              <a:buClr>
                <a:srgbClr val="FF3300"/>
              </a:buClr>
            </a:pPr>
            <a:r>
              <a:rPr lang="ru-RU" altLang="ru-RU" sz="1600" b="1" dirty="0">
                <a:solidFill>
                  <a:srgbClr val="000000"/>
                </a:solidFill>
                <a:latin typeface="Times New Roman" pitchFamily="16" charset="0"/>
                <a:cs typeface="Times New Roman" pitchFamily="16" charset="0"/>
              </a:rPr>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(с изменениями №272 от 14 июня 2018 года)</a:t>
            </a:r>
          </a:p>
        </p:txBody>
      </p:sp>
      <p:sp>
        <p:nvSpPr>
          <p:cNvPr id="2" name="Номер слайда 1"/>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23</a:t>
            </a:fld>
            <a:endParaRPr lang="en-US" altLang="en-US"/>
          </a:p>
        </p:txBody>
      </p:sp>
    </p:spTree>
    <p:extLst>
      <p:ext uri="{BB962C8B-B14F-4D97-AF65-F5344CB8AC3E}">
        <p14:creationId xmlns:p14="http://schemas.microsoft.com/office/powerpoint/2010/main" val="1177511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5"/>
          <p:cNvSpPr>
            <a:spLocks noChangeArrowheads="1"/>
          </p:cNvSpPr>
          <p:nvPr/>
        </p:nvSpPr>
        <p:spPr bwMode="auto">
          <a:xfrm>
            <a:off x="0" y="2997469"/>
            <a:ext cx="12192000"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ctr" defTabSz="766724" eaLnBrk="0" fontAlgn="base" hangingPunct="0">
              <a:spcBef>
                <a:spcPct val="0"/>
              </a:spcBef>
              <a:spcAft>
                <a:spcPct val="0"/>
              </a:spcAft>
            </a:pPr>
            <a:r>
              <a:rPr lang="ru-RU" altLang="ru-RU" sz="2400">
                <a:solidFill>
                  <a:srgbClr val="FFFFFF"/>
                </a:solidFill>
                <a:latin typeface="Arial Narrow" pitchFamily="34" charset="0"/>
              </a:rPr>
              <a:t>Ответы на часто задаваемые вопросы</a:t>
            </a:r>
            <a:br>
              <a:rPr lang="ru-RU" altLang="ru-RU" sz="2400">
                <a:solidFill>
                  <a:srgbClr val="FFFFFF"/>
                </a:solidFill>
                <a:latin typeface="Arial Narrow" pitchFamily="34" charset="0"/>
              </a:rPr>
            </a:br>
            <a:r>
              <a:rPr lang="ru-RU" altLang="ru-RU" sz="2400">
                <a:solidFill>
                  <a:srgbClr val="FFFFFF"/>
                </a:solidFill>
                <a:latin typeface="Arial Narrow" pitchFamily="34" charset="0"/>
              </a:rPr>
              <a:t>по завершению учебного года </a:t>
            </a:r>
          </a:p>
        </p:txBody>
      </p:sp>
      <p:graphicFrame>
        <p:nvGraphicFramePr>
          <p:cNvPr id="11" name="Таблица 10"/>
          <p:cNvGraphicFramePr>
            <a:graphicFrameLocks noGrp="1"/>
          </p:cNvGraphicFramePr>
          <p:nvPr>
            <p:extLst>
              <p:ext uri="{D42A27DB-BD31-4B8C-83A1-F6EECF244321}">
                <p14:modId xmlns:p14="http://schemas.microsoft.com/office/powerpoint/2010/main" val="2319041112"/>
              </p:ext>
            </p:extLst>
          </p:nvPr>
        </p:nvGraphicFramePr>
        <p:xfrm>
          <a:off x="234101" y="600224"/>
          <a:ext cx="11723810" cy="5730217"/>
        </p:xfrm>
        <a:graphic>
          <a:graphicData uri="http://schemas.openxmlformats.org/drawingml/2006/table">
            <a:tbl>
              <a:tblPr firstRow="1" bandRow="1">
                <a:tableStyleId>{5C22544A-7EE6-4342-B048-85BDC9FD1C3A}</a:tableStyleId>
              </a:tblPr>
              <a:tblGrid>
                <a:gridCol w="3375903"/>
                <a:gridCol w="8347907"/>
              </a:tblGrid>
              <a:tr h="5730217">
                <a:tc>
                  <a:txBody>
                    <a:bodyPr/>
                    <a:lstStyle/>
                    <a:p>
                      <a:pPr algn="ctr"/>
                      <a:endParaRPr lang="ru-RU" sz="1600" dirty="0" smtClean="0">
                        <a:solidFill>
                          <a:schemeClr val="tx1"/>
                        </a:solidFill>
                        <a:latin typeface="Times New Roman" panose="02020603050405020304" pitchFamily="18" charset="0"/>
                        <a:cs typeface="Times New Roman" panose="02020603050405020304" pitchFamily="18" charset="0"/>
                      </a:endParaRPr>
                    </a:p>
                    <a:p>
                      <a:pPr algn="ctr"/>
                      <a:endParaRPr lang="kk-KZ" sz="3200" dirty="0" smtClean="0">
                        <a:solidFill>
                          <a:schemeClr val="tx1"/>
                        </a:solidFill>
                        <a:latin typeface="Times New Roman" panose="02020603050405020304" pitchFamily="18" charset="0"/>
                        <a:cs typeface="Times New Roman" panose="02020603050405020304" pitchFamily="18" charset="0"/>
                      </a:endParaRPr>
                    </a:p>
                    <a:p>
                      <a:pPr algn="ctr"/>
                      <a:endParaRPr lang="kk-KZ" sz="3200" dirty="0" smtClean="0">
                        <a:solidFill>
                          <a:schemeClr val="tx1"/>
                        </a:solidFill>
                        <a:latin typeface="Times New Roman" panose="02020603050405020304" pitchFamily="18" charset="0"/>
                        <a:cs typeface="Times New Roman" panose="02020603050405020304" pitchFamily="18" charset="0"/>
                      </a:endParaRPr>
                    </a:p>
                    <a:p>
                      <a:pPr algn="ctr"/>
                      <a:endParaRPr lang="kk-KZ" sz="3200" dirty="0" smtClean="0">
                        <a:solidFill>
                          <a:schemeClr val="tx1"/>
                        </a:solidFill>
                        <a:latin typeface="Times New Roman" panose="02020603050405020304" pitchFamily="18" charset="0"/>
                        <a:cs typeface="Times New Roman" panose="02020603050405020304" pitchFamily="18" charset="0"/>
                      </a:endParaRPr>
                    </a:p>
                    <a:p>
                      <a:pPr algn="ctr"/>
                      <a:r>
                        <a:rPr lang="kk-KZ" sz="2800" dirty="0" smtClean="0">
                          <a:solidFill>
                            <a:schemeClr val="tx1"/>
                          </a:solidFill>
                          <a:latin typeface="Times New Roman" panose="02020603050405020304" pitchFamily="18" charset="0"/>
                          <a:cs typeface="Times New Roman" panose="02020603050405020304" pitchFamily="18" charset="0"/>
                        </a:rPr>
                        <a:t>Суммативное оценивание за четверть</a:t>
                      </a:r>
                      <a:endParaRPr lang="kk-KZ" sz="2800" dirty="0">
                        <a:solidFill>
                          <a:schemeClr val="tx1"/>
                        </a:solidFill>
                        <a:latin typeface="Times New Roman" panose="02020603050405020304" pitchFamily="18" charset="0"/>
                        <a:cs typeface="Times New Roman" panose="02020603050405020304" pitchFamily="18" charset="0"/>
                      </a:endParaRPr>
                    </a:p>
                  </a:txBody>
                  <a:tcPr marL="91437" marR="91437" marT="45719" marB="45719">
                    <a:solidFill>
                      <a:schemeClr val="tx2">
                        <a:lumMod val="20000"/>
                        <a:lumOff val="80000"/>
                      </a:schemeClr>
                    </a:solidFill>
                  </a:tcPr>
                </a:tc>
                <a:tc>
                  <a:txBody>
                    <a:bodyPr/>
                    <a:lstStyle/>
                    <a:p>
                      <a:pPr marL="285750" indent="-285750" algn="just">
                        <a:spcAft>
                          <a:spcPts val="1200"/>
                        </a:spcAft>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Допускается проведение </a:t>
                      </a:r>
                      <a:r>
                        <a:rPr lang="ru-RU" sz="1600" dirty="0" err="1" smtClean="0">
                          <a:solidFill>
                            <a:schemeClr val="tx1"/>
                          </a:solidFill>
                          <a:latin typeface="Times New Roman" panose="02020603050405020304" pitchFamily="18" charset="0"/>
                          <a:cs typeface="Times New Roman" panose="02020603050405020304" pitchFamily="18" charset="0"/>
                        </a:rPr>
                        <a:t>суммативных</a:t>
                      </a:r>
                      <a:r>
                        <a:rPr lang="ru-RU" sz="1600" dirty="0" smtClean="0">
                          <a:solidFill>
                            <a:schemeClr val="tx1"/>
                          </a:solidFill>
                          <a:latin typeface="Times New Roman" panose="02020603050405020304" pitchFamily="18" charset="0"/>
                          <a:cs typeface="Times New Roman" panose="02020603050405020304" pitchFamily="18" charset="0"/>
                        </a:rPr>
                        <a:t> работ за четверть по </a:t>
                      </a:r>
                      <a:r>
                        <a:rPr lang="ru-RU" sz="1600" dirty="0" smtClean="0">
                          <a:solidFill>
                            <a:srgbClr val="FF0000"/>
                          </a:solidFill>
                          <a:latin typeface="Times New Roman" panose="02020603050405020304" pitchFamily="18" charset="0"/>
                          <a:cs typeface="Times New Roman" panose="02020603050405020304" pitchFamily="18" charset="0"/>
                        </a:rPr>
                        <a:t>трем</a:t>
                      </a:r>
                      <a:r>
                        <a:rPr lang="ru-RU" sz="1600" dirty="0" smtClean="0">
                          <a:solidFill>
                            <a:schemeClr val="tx1"/>
                          </a:solidFill>
                          <a:latin typeface="Times New Roman" panose="02020603050405020304" pitchFamily="18" charset="0"/>
                          <a:cs typeface="Times New Roman" panose="02020603050405020304" pitchFamily="18" charset="0"/>
                        </a:rPr>
                        <a:t> предметам в </a:t>
                      </a:r>
                      <a:r>
                        <a:rPr lang="ru-RU" sz="1600" dirty="0" smtClean="0">
                          <a:solidFill>
                            <a:srgbClr val="FF0000"/>
                          </a:solidFill>
                          <a:latin typeface="Times New Roman" panose="02020603050405020304" pitchFamily="18" charset="0"/>
                          <a:cs typeface="Times New Roman" panose="02020603050405020304" pitchFamily="18" charset="0"/>
                        </a:rPr>
                        <a:t>один день </a:t>
                      </a:r>
                      <a:r>
                        <a:rPr lang="ru-RU" sz="1600" dirty="0" smtClean="0">
                          <a:solidFill>
                            <a:schemeClr val="tx1"/>
                          </a:solidFill>
                          <a:latin typeface="Times New Roman" panose="02020603050405020304" pitchFamily="18" charset="0"/>
                          <a:cs typeface="Times New Roman" panose="02020603050405020304" pitchFamily="18" charset="0"/>
                        </a:rPr>
                        <a:t>с учетом уровня сложности учебных предметов. Они не проводятся в последний день завершения четверти.</a:t>
                      </a:r>
                      <a:endParaRPr lang="kk-KZ" sz="1600" dirty="0" smtClean="0">
                        <a:solidFill>
                          <a:schemeClr val="tx1"/>
                        </a:solidFill>
                        <a:latin typeface="Times New Roman" panose="02020603050405020304" pitchFamily="18" charset="0"/>
                        <a:cs typeface="Times New Roman" panose="02020603050405020304" pitchFamily="18" charset="0"/>
                      </a:endParaRPr>
                    </a:p>
                    <a:p>
                      <a:pPr marL="285750" indent="-285750" algn="just">
                        <a:spcAft>
                          <a:spcPts val="1200"/>
                        </a:spcAft>
                        <a:buFont typeface="Arial" panose="020B0604020202020204" pitchFamily="34" charset="0"/>
                        <a:buChar char="•"/>
                      </a:pPr>
                      <a:r>
                        <a:rPr lang="ru-RU" sz="1600" b="1" kern="1200" dirty="0" smtClean="0">
                          <a:solidFill>
                            <a:schemeClr val="tx1"/>
                          </a:solidFill>
                          <a:latin typeface="Times New Roman" panose="02020603050405020304" pitchFamily="18" charset="0"/>
                          <a:ea typeface="+mn-ea"/>
                          <a:cs typeface="Times New Roman" panose="02020603050405020304" pitchFamily="18" charset="0"/>
                        </a:rPr>
                        <a:t>Годовые оценки по предметам обучающихся по обновленному содержанию образования выставляется на основании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средней арифметической, сложенной </a:t>
                      </a:r>
                      <a:r>
                        <a:rPr lang="ru-RU" sz="1600" b="1" kern="1200" baseline="0" dirty="0" smtClean="0">
                          <a:solidFill>
                            <a:srgbClr val="FF0000"/>
                          </a:solidFill>
                          <a:latin typeface="Times New Roman" panose="02020603050405020304" pitchFamily="18" charset="0"/>
                          <a:ea typeface="+mn-ea"/>
                          <a:cs typeface="Times New Roman" panose="02020603050405020304" pitchFamily="18" charset="0"/>
                        </a:rPr>
                        <a:t> из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четвертных</a:t>
                      </a:r>
                      <a:r>
                        <a:rPr lang="ru-RU" sz="1600" b="1" kern="1200" baseline="0" dirty="0" smtClean="0">
                          <a:solidFill>
                            <a:srgbClr val="FF0000"/>
                          </a:solidFill>
                          <a:latin typeface="Times New Roman" panose="02020603050405020304" pitchFamily="18" charset="0"/>
                          <a:ea typeface="+mn-ea"/>
                          <a:cs typeface="Times New Roman" panose="02020603050405020304" pitchFamily="18" charset="0"/>
                        </a:rPr>
                        <a:t>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оценок</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 </a:t>
                      </a:r>
                      <a:r>
                        <a:rPr lang="ru-RU" sz="1600" b="1" kern="1200" dirty="0" err="1" smtClean="0">
                          <a:solidFill>
                            <a:schemeClr val="tx1"/>
                          </a:solidFill>
                          <a:latin typeface="Times New Roman" panose="02020603050405020304" pitchFamily="18" charset="0"/>
                          <a:ea typeface="+mn-ea"/>
                          <a:cs typeface="Times New Roman" panose="02020603050405020304" pitchFamily="18" charset="0"/>
                        </a:rPr>
                        <a:t>путем</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 округления.</a:t>
                      </a:r>
                      <a:r>
                        <a:rPr lang="kk-KZ" sz="1600" b="1" kern="1200" dirty="0" smtClean="0">
                          <a:solidFill>
                            <a:schemeClr val="tx1"/>
                          </a:solidFill>
                          <a:latin typeface="Times New Roman" panose="02020603050405020304" pitchFamily="18" charset="0"/>
                          <a:ea typeface="+mn-ea"/>
                          <a:cs typeface="Times New Roman" panose="02020603050405020304" pitchFamily="18" charset="0"/>
                        </a:rPr>
                        <a:t> </a:t>
                      </a:r>
                    </a:p>
                    <a:p>
                      <a:pPr marL="285750" indent="-285750" algn="just">
                        <a:spcAft>
                          <a:spcPts val="1200"/>
                        </a:spcAft>
                        <a:buFont typeface="Arial" panose="020B0604020202020204" pitchFamily="34" charset="0"/>
                        <a:buChar char="•"/>
                      </a:pPr>
                      <a:r>
                        <a:rPr lang="ru-RU" sz="1600" b="1" kern="1200" dirty="0" smtClean="0">
                          <a:solidFill>
                            <a:schemeClr val="tx1"/>
                          </a:solidFill>
                          <a:latin typeface="Times New Roman" panose="02020603050405020304" pitchFamily="18" charset="0"/>
                          <a:ea typeface="+mn-ea"/>
                          <a:cs typeface="Times New Roman" panose="02020603050405020304" pitchFamily="18" charset="0"/>
                        </a:rPr>
                        <a:t>Обучающимся, имеющим годовую оценку "2" по одному или двум предметам, организуется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суммативное оценивание </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за учебный год, включающее содержание материала за учебный год, которое проводится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согласно графику,  составленному школой.</a:t>
                      </a:r>
                      <a:endParaRPr lang="kk-KZ" sz="1600" b="1" kern="1200" dirty="0" smtClean="0">
                        <a:solidFill>
                          <a:srgbClr val="FF0000"/>
                        </a:solidFill>
                        <a:latin typeface="Times New Roman" panose="02020603050405020304" pitchFamily="18" charset="0"/>
                        <a:ea typeface="+mn-ea"/>
                        <a:cs typeface="Times New Roman" panose="02020603050405020304" pitchFamily="18" charset="0"/>
                      </a:endParaRPr>
                    </a:p>
                    <a:p>
                      <a:pPr marL="285750" marR="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ru-RU" sz="1600" b="1" kern="1200" dirty="0" smtClean="0">
                          <a:solidFill>
                            <a:schemeClr val="tx1"/>
                          </a:solidFill>
                          <a:latin typeface="Times New Roman" panose="02020603050405020304" pitchFamily="18" charset="0"/>
                          <a:ea typeface="+mn-ea"/>
                          <a:cs typeface="Times New Roman" panose="02020603050405020304" pitchFamily="18" charset="0"/>
                        </a:rPr>
                        <a:t>Итоговая оценка выставляется как среднее арифметическое значение годовой оценки и оценки за суммативное оценивание за год. </a:t>
                      </a:r>
                    </a:p>
                    <a:p>
                      <a:pPr marL="285750" marR="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ru-RU" sz="1600" b="1" kern="1200" dirty="0" smtClean="0">
                          <a:solidFill>
                            <a:schemeClr val="tx1"/>
                          </a:solidFill>
                          <a:latin typeface="Times New Roman" panose="02020603050405020304" pitchFamily="18" charset="0"/>
                          <a:ea typeface="+mn-ea"/>
                          <a:cs typeface="Times New Roman" panose="02020603050405020304" pitchFamily="18" charset="0"/>
                        </a:rPr>
                        <a:t>Обучающиеся, имеющие годовую оценку "2" по трем и более предметам, оставляются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на повторный год обучения.</a:t>
                      </a:r>
                      <a:endParaRPr lang="kk-KZ" sz="1600" b="1" kern="1200" dirty="0" smtClean="0">
                        <a:solidFill>
                          <a:srgbClr val="FF0000"/>
                        </a:solidFill>
                        <a:latin typeface="Times New Roman" panose="02020603050405020304" pitchFamily="18" charset="0"/>
                        <a:ea typeface="+mn-ea"/>
                        <a:cs typeface="Times New Roman" panose="02020603050405020304" pitchFamily="18" charset="0"/>
                      </a:endParaRPr>
                    </a:p>
                    <a:p>
                      <a:pPr marL="285750" indent="-285750" algn="just">
                        <a:spcAft>
                          <a:spcPts val="1200"/>
                        </a:spcAft>
                        <a:buFont typeface="Arial" panose="020B0604020202020204" pitchFamily="34" charset="0"/>
                        <a:buChar char="•"/>
                      </a:pPr>
                      <a:r>
                        <a:rPr lang="ru-RU" sz="1600" b="1" kern="1200" dirty="0" smtClean="0">
                          <a:solidFill>
                            <a:schemeClr val="tx1"/>
                          </a:solidFill>
                          <a:latin typeface="Times New Roman" panose="02020603050405020304" pitchFamily="18" charset="0"/>
                          <a:ea typeface="+mn-ea"/>
                          <a:cs typeface="Times New Roman" panose="02020603050405020304" pitchFamily="18" charset="0"/>
                        </a:rPr>
                        <a:t>Повторно получившие оценку "2", по одному или двум учебным предметам, подлежат </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дополнительному </a:t>
                      </a:r>
                      <a:r>
                        <a:rPr lang="ru-RU" sz="1600" b="1" kern="1200" dirty="0" err="1" smtClean="0">
                          <a:solidFill>
                            <a:srgbClr val="FF0000"/>
                          </a:solidFill>
                          <a:latin typeface="Times New Roman" panose="02020603050405020304" pitchFamily="18" charset="0"/>
                          <a:ea typeface="+mn-ea"/>
                          <a:cs typeface="Times New Roman" panose="02020603050405020304" pitchFamily="18" charset="0"/>
                        </a:rPr>
                        <a:t>суммативному</a:t>
                      </a:r>
                      <a:r>
                        <a:rPr lang="ru-RU" sz="1600" b="1" kern="1200" dirty="0" smtClean="0">
                          <a:solidFill>
                            <a:srgbClr val="FF0000"/>
                          </a:solidFill>
                          <a:latin typeface="Times New Roman" panose="02020603050405020304" pitchFamily="18" charset="0"/>
                          <a:ea typeface="+mn-ea"/>
                          <a:cs typeface="Times New Roman" panose="02020603050405020304" pitchFamily="18" charset="0"/>
                        </a:rPr>
                        <a:t> оцениванию </a:t>
                      </a:r>
                      <a:r>
                        <a:rPr lang="ru-RU" sz="1600" b="1" kern="1200" dirty="0" smtClean="0">
                          <a:solidFill>
                            <a:schemeClr val="tx1"/>
                          </a:solidFill>
                          <a:latin typeface="Times New Roman" panose="02020603050405020304" pitchFamily="18" charset="0"/>
                          <a:ea typeface="+mn-ea"/>
                          <a:cs typeface="Times New Roman" panose="02020603050405020304" pitchFamily="18" charset="0"/>
                        </a:rPr>
                        <a:t>за учебный год по данным предметам.</a:t>
                      </a:r>
                      <a:endParaRPr lang="kk-KZ" sz="1600" b="1" kern="1200" dirty="0" smtClean="0">
                        <a:solidFill>
                          <a:schemeClr val="tx1"/>
                        </a:solidFill>
                        <a:latin typeface="Times New Roman" panose="02020603050405020304" pitchFamily="18" charset="0"/>
                        <a:ea typeface="+mn-ea"/>
                        <a:cs typeface="Times New Roman" panose="02020603050405020304" pitchFamily="18" charset="0"/>
                      </a:endParaRPr>
                    </a:p>
                    <a:p>
                      <a:pPr marL="285750" indent="-285750" algn="just">
                        <a:spcAft>
                          <a:spcPts val="1200"/>
                        </a:spcAft>
                        <a:buFont typeface="Arial" panose="020B0604020202020204" pitchFamily="34" charset="0"/>
                        <a:buChar char="•"/>
                      </a:pPr>
                      <a:r>
                        <a:rPr lang="ru-RU" sz="1600" b="1" kern="1200" baseline="0" dirty="0" smtClean="0">
                          <a:solidFill>
                            <a:schemeClr val="tx1"/>
                          </a:solidFill>
                          <a:latin typeface="Times New Roman" panose="02020603050405020304" pitchFamily="18" charset="0"/>
                          <a:ea typeface="+mn-ea"/>
                          <a:cs typeface="Times New Roman" panose="02020603050405020304" pitchFamily="18" charset="0"/>
                        </a:rPr>
                        <a:t>В случае получения за дополнительное </a:t>
                      </a:r>
                      <a:r>
                        <a:rPr lang="ru-RU" sz="1600" b="1" kern="1200" baseline="0" dirty="0" err="1" smtClean="0">
                          <a:solidFill>
                            <a:schemeClr val="tx1"/>
                          </a:solidFill>
                          <a:latin typeface="Times New Roman" panose="02020603050405020304" pitchFamily="18" charset="0"/>
                          <a:ea typeface="+mn-ea"/>
                          <a:cs typeface="Times New Roman" panose="02020603050405020304" pitchFamily="18" charset="0"/>
                        </a:rPr>
                        <a:t>суммативное</a:t>
                      </a:r>
                      <a:r>
                        <a:rPr lang="ru-RU" sz="1600" b="1" kern="1200" baseline="0" dirty="0" smtClean="0">
                          <a:solidFill>
                            <a:schemeClr val="tx1"/>
                          </a:solidFill>
                          <a:latin typeface="Times New Roman" panose="02020603050405020304" pitchFamily="18" charset="0"/>
                          <a:ea typeface="+mn-ea"/>
                          <a:cs typeface="Times New Roman" panose="02020603050405020304" pitchFamily="18" charset="0"/>
                        </a:rPr>
                        <a:t> оценивание оценки "2" обучающиеся оставляются на </a:t>
                      </a:r>
                      <a:r>
                        <a:rPr lang="ru-RU" sz="1600" b="1" kern="1200" baseline="0" dirty="0" smtClean="0">
                          <a:solidFill>
                            <a:srgbClr val="FF0000"/>
                          </a:solidFill>
                          <a:latin typeface="Times New Roman" panose="02020603050405020304" pitchFamily="18" charset="0"/>
                          <a:ea typeface="+mn-ea"/>
                          <a:cs typeface="Times New Roman" panose="02020603050405020304" pitchFamily="18" charset="0"/>
                        </a:rPr>
                        <a:t>повторное обучение.</a:t>
                      </a:r>
                      <a:endParaRPr lang="ru-RU" sz="1600" b="1" kern="1200" dirty="0" smtClean="0">
                        <a:solidFill>
                          <a:srgbClr val="FF0000"/>
                        </a:solidFill>
                        <a:latin typeface="Times New Roman" panose="02020603050405020304" pitchFamily="18" charset="0"/>
                        <a:ea typeface="+mn-ea"/>
                        <a:cs typeface="Times New Roman" panose="02020603050405020304" pitchFamily="18" charset="0"/>
                      </a:endParaRPr>
                    </a:p>
                  </a:txBody>
                  <a:tcPr marL="91437" marR="91437" marT="45719" marB="45719">
                    <a:solidFill>
                      <a:schemeClr val="tx2">
                        <a:lumMod val="20000"/>
                        <a:lumOff val="80000"/>
                      </a:schemeClr>
                    </a:solidFill>
                  </a:tcPr>
                </a:tc>
              </a:tr>
            </a:tbl>
          </a:graphicData>
        </a:graphic>
      </p:graphicFrame>
      <p:sp>
        <p:nvSpPr>
          <p:cNvPr id="2" name="Номер слайда 1"/>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24</a:t>
            </a:fld>
            <a:endParaRPr lang="en-US" altLang="en-US"/>
          </a:p>
        </p:txBody>
      </p:sp>
    </p:spTree>
    <p:extLst>
      <p:ext uri="{BB962C8B-B14F-4D97-AF65-F5344CB8AC3E}">
        <p14:creationId xmlns:p14="http://schemas.microsoft.com/office/powerpoint/2010/main" val="262071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67031" y="50855"/>
            <a:ext cx="11014589" cy="644569"/>
          </a:xfrm>
        </p:spPr>
        <p:txBody>
          <a:bodyPr/>
          <a:lstStyle/>
          <a:p>
            <a:r>
              <a:rPr lang="ru-RU" altLang="ru-RU" sz="1600" dirty="0">
                <a:solidFill>
                  <a:schemeClr val="tx1"/>
                </a:solidFill>
                <a:latin typeface="Times New Roman" pitchFamily="16" charset="0"/>
                <a:cs typeface="Times New Roman" pitchFamily="16" charset="0"/>
              </a:rPr>
              <a:t>Приказ № 32  от 26 января 2018 года «Об определении перечня документов, рекомендуемых для ведения отдельными категориями педагогических работников организаций среднего образования» </a:t>
            </a:r>
          </a:p>
        </p:txBody>
      </p:sp>
      <p:graphicFrame>
        <p:nvGraphicFramePr>
          <p:cNvPr id="3" name="Таблица 2"/>
          <p:cNvGraphicFramePr>
            <a:graphicFrameLocks noGrp="1"/>
          </p:cNvGraphicFramePr>
          <p:nvPr/>
        </p:nvGraphicFramePr>
        <p:xfrm>
          <a:off x="305195" y="966169"/>
          <a:ext cx="11581620" cy="4573834"/>
        </p:xfrm>
        <a:graphic>
          <a:graphicData uri="http://schemas.openxmlformats.org/drawingml/2006/table">
            <a:tbl>
              <a:tblPr firstRow="1" bandRow="1">
                <a:tableStyleId>{5940675A-B579-460E-94D1-54222C63F5DA}</a:tableStyleId>
              </a:tblPr>
              <a:tblGrid>
                <a:gridCol w="2577304"/>
                <a:gridCol w="9004316"/>
              </a:tblGrid>
              <a:tr h="249736">
                <a:tc>
                  <a:txBody>
                    <a:bodyPr/>
                    <a:lstStyle/>
                    <a:p>
                      <a:pPr algn="ctr"/>
                      <a:r>
                        <a:rPr lang="ru-RU" sz="1000" b="1" dirty="0" smtClean="0">
                          <a:latin typeface="Times New Roman" panose="02020603050405020304" pitchFamily="18" charset="0"/>
                          <a:cs typeface="Times New Roman" panose="02020603050405020304" pitchFamily="18" charset="0"/>
                        </a:rPr>
                        <a:t>Педагогические работники</a:t>
                      </a:r>
                      <a:endParaRPr lang="ru-RU" sz="1000" b="1" dirty="0">
                        <a:solidFill>
                          <a:schemeClr val="tx1"/>
                        </a:solidFill>
                        <a:latin typeface="Times New Roman" panose="02020603050405020304" pitchFamily="18" charset="0"/>
                        <a:cs typeface="Times New Roman" panose="02020603050405020304" pitchFamily="18" charset="0"/>
                      </a:endParaRPr>
                    </a:p>
                  </a:txBody>
                  <a:tcPr marL="121911" marR="121911" marT="45705" marB="45705">
                    <a:solidFill>
                      <a:schemeClr val="tx2">
                        <a:lumMod val="40000"/>
                        <a:lumOff val="60000"/>
                      </a:schemeClr>
                    </a:solidFill>
                  </a:tcPr>
                </a:tc>
                <a:tc>
                  <a:txBody>
                    <a:bodyPr/>
                    <a:lstStyle/>
                    <a:p>
                      <a:pPr algn="ctr"/>
                      <a:r>
                        <a:rPr lang="ru-RU" sz="1000" b="1" dirty="0" smtClean="0">
                          <a:latin typeface="Times New Roman" panose="02020603050405020304" pitchFamily="18" charset="0"/>
                          <a:cs typeface="Times New Roman" panose="02020603050405020304" pitchFamily="18" charset="0"/>
                        </a:rPr>
                        <a:t>Перечень документов, рекомендуемых для ведения в</a:t>
                      </a:r>
                      <a:r>
                        <a:rPr lang="ru-RU" sz="1000" b="1" baseline="0" dirty="0" smtClean="0">
                          <a:latin typeface="Times New Roman" panose="02020603050405020304" pitchFamily="18" charset="0"/>
                          <a:cs typeface="Times New Roman" panose="02020603050405020304" pitchFamily="18" charset="0"/>
                        </a:rPr>
                        <a:t> организациях среднего образования</a:t>
                      </a:r>
                      <a:endParaRPr lang="ru-RU" sz="1000" b="1" dirty="0">
                        <a:solidFill>
                          <a:schemeClr val="tx1"/>
                        </a:solidFill>
                        <a:latin typeface="Times New Roman" panose="02020603050405020304" pitchFamily="18" charset="0"/>
                        <a:cs typeface="Times New Roman" panose="02020603050405020304" pitchFamily="18" charset="0"/>
                      </a:endParaRPr>
                    </a:p>
                  </a:txBody>
                  <a:tcPr marL="121911" marR="121911" marT="45705" marB="45705">
                    <a:solidFill>
                      <a:schemeClr val="tx2">
                        <a:lumMod val="40000"/>
                        <a:lumOff val="60000"/>
                      </a:schemeClr>
                    </a:solidFill>
                  </a:tcPr>
                </a:tc>
              </a:tr>
              <a:tr h="979321">
                <a:tc>
                  <a:txBody>
                    <a:bodyPr/>
                    <a:lstStyle/>
                    <a:p>
                      <a:r>
                        <a:rPr lang="ru-RU" sz="1000" dirty="0" smtClean="0">
                          <a:latin typeface="Times New Roman" panose="02020603050405020304" pitchFamily="18" charset="0"/>
                          <a:cs typeface="Times New Roman" panose="02020603050405020304" pitchFamily="18" charset="0"/>
                        </a:rPr>
                        <a:t>Учитель</a:t>
                      </a:r>
                      <a:endParaRPr lang="ru-RU" sz="1000" dirty="0">
                        <a:solidFill>
                          <a:schemeClr val="tx1"/>
                        </a:solidFill>
                        <a:latin typeface="Times New Roman" panose="02020603050405020304" pitchFamily="18" charset="0"/>
                        <a:cs typeface="Times New Roman" panose="02020603050405020304" pitchFamily="18" charset="0"/>
                      </a:endParaRPr>
                    </a:p>
                  </a:txBody>
                  <a:tcPr marL="121911" marR="121911" marT="45705" marB="45705"/>
                </a:tc>
                <a:tc>
                  <a:txBody>
                    <a:bodyPr/>
                    <a:lstStyle/>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Классный журнал*;</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Календарно-тематическое планирование*;</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Поурочное планирование или краткосрочный план*;</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Документы по </a:t>
                      </a:r>
                      <a:r>
                        <a:rPr lang="ru-RU" sz="1000" dirty="0" err="1" smtClean="0">
                          <a:solidFill>
                            <a:schemeClr val="tx1"/>
                          </a:solidFill>
                          <a:latin typeface="Times New Roman" panose="02020603050405020304" pitchFamily="18" charset="0"/>
                          <a:cs typeface="Times New Roman" panose="02020603050405020304" pitchFamily="18" charset="0"/>
                        </a:rPr>
                        <a:t>критериальному</a:t>
                      </a:r>
                      <a:r>
                        <a:rPr lang="ru-RU" sz="1000" dirty="0" smtClean="0">
                          <a:solidFill>
                            <a:schemeClr val="tx1"/>
                          </a:solidFill>
                          <a:latin typeface="Times New Roman" panose="02020603050405020304" pitchFamily="18" charset="0"/>
                          <a:cs typeface="Times New Roman" panose="02020603050405020304" pitchFamily="18" charset="0"/>
                        </a:rPr>
                        <a:t> оцениванию (</a:t>
                      </a:r>
                      <a:r>
                        <a:rPr lang="ru-RU" sz="1000" dirty="0" err="1" smtClean="0">
                          <a:solidFill>
                            <a:schemeClr val="tx1"/>
                          </a:solidFill>
                          <a:latin typeface="Times New Roman" panose="02020603050405020304" pitchFamily="18" charset="0"/>
                          <a:cs typeface="Times New Roman" panose="02020603050405020304" pitchFamily="18" charset="0"/>
                        </a:rPr>
                        <a:t>суммативное</a:t>
                      </a:r>
                      <a:r>
                        <a:rPr lang="ru-RU" sz="1000" dirty="0" smtClean="0">
                          <a:solidFill>
                            <a:schemeClr val="tx1"/>
                          </a:solidFill>
                          <a:latin typeface="Times New Roman" panose="02020603050405020304" pitchFamily="18" charset="0"/>
                          <a:cs typeface="Times New Roman" panose="02020603050405020304" pitchFamily="18" charset="0"/>
                        </a:rPr>
                        <a:t> и </a:t>
                      </a:r>
                      <a:r>
                        <a:rPr lang="ru-RU" sz="1000" dirty="0" err="1" smtClean="0">
                          <a:solidFill>
                            <a:schemeClr val="tx1"/>
                          </a:solidFill>
                          <a:latin typeface="Times New Roman" panose="02020603050405020304" pitchFamily="18" charset="0"/>
                          <a:cs typeface="Times New Roman" panose="02020603050405020304" pitchFamily="18" charset="0"/>
                        </a:rPr>
                        <a:t>формативное</a:t>
                      </a:r>
                      <a:r>
                        <a:rPr lang="ru-RU" sz="1000" dirty="0" smtClean="0">
                          <a:solidFill>
                            <a:schemeClr val="tx1"/>
                          </a:solidFill>
                          <a:latin typeface="Times New Roman" panose="02020603050405020304" pitchFamily="18" charset="0"/>
                          <a:cs typeface="Times New Roman" panose="02020603050405020304" pitchFamily="18" charset="0"/>
                        </a:rPr>
                        <a:t> оценивание);</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Дневники обучающихся;</a:t>
                      </a:r>
                    </a:p>
                  </a:txBody>
                  <a:tcPr marL="121911" marR="121911" marT="45705" marB="45705"/>
                </a:tc>
              </a:tr>
              <a:tr h="953871">
                <a:tc>
                  <a:txBody>
                    <a:bodyPr/>
                    <a:lstStyle/>
                    <a:p>
                      <a:r>
                        <a:rPr lang="ru-RU" sz="1000" dirty="0" smtClean="0">
                          <a:solidFill>
                            <a:schemeClr val="tx1"/>
                          </a:solidFill>
                          <a:latin typeface="Times New Roman" panose="02020603050405020304" pitchFamily="18" charset="0"/>
                          <a:cs typeface="Times New Roman" panose="02020603050405020304" pitchFamily="18" charset="0"/>
                        </a:rPr>
                        <a:t>Учитель, выполняющий функции классного руководителя</a:t>
                      </a:r>
                      <a:endParaRPr lang="ru-RU" sz="1000" dirty="0">
                        <a:solidFill>
                          <a:schemeClr val="tx1"/>
                        </a:solidFill>
                        <a:latin typeface="Times New Roman" panose="02020603050405020304" pitchFamily="18" charset="0"/>
                        <a:cs typeface="Times New Roman" panose="02020603050405020304" pitchFamily="18" charset="0"/>
                      </a:endParaRPr>
                    </a:p>
                  </a:txBody>
                  <a:tcPr marL="121911" marR="121911" marT="45705" marB="45705"/>
                </a:tc>
                <a:tc>
                  <a:txBody>
                    <a:bodyPr/>
                    <a:lstStyle/>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Классный журнал*;</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Личное дело обучающихся (в том числе табель успеваемости обучающегося);</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План воспитательной работы (заполняется один раз в начале учебного года);</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Протоколы родительских собраний;</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Дневники обучающихся*.</a:t>
                      </a:r>
                    </a:p>
                  </a:txBody>
                  <a:tcPr marL="121911" marR="121911" marT="45705" marB="45705"/>
                </a:tc>
              </a:tr>
              <a:tr h="2390906">
                <a:tc>
                  <a:txBody>
                    <a:bodyPr/>
                    <a:lstStyle/>
                    <a:p>
                      <a:r>
                        <a:rPr lang="ru-RU" sz="1000" dirty="0" smtClean="0">
                          <a:solidFill>
                            <a:schemeClr val="tx1"/>
                          </a:solidFill>
                          <a:latin typeface="Times New Roman" panose="02020603050405020304" pitchFamily="18" charset="0"/>
                          <a:cs typeface="Times New Roman" panose="02020603050405020304" pitchFamily="18" charset="0"/>
                        </a:rPr>
                        <a:t>Заместитель директора</a:t>
                      </a:r>
                      <a:r>
                        <a:rPr lang="ru-RU" sz="1000" baseline="0" dirty="0" smtClean="0">
                          <a:solidFill>
                            <a:schemeClr val="tx1"/>
                          </a:solidFill>
                          <a:latin typeface="Times New Roman" panose="02020603050405020304" pitchFamily="18" charset="0"/>
                          <a:cs typeface="Times New Roman" panose="02020603050405020304" pitchFamily="18" charset="0"/>
                        </a:rPr>
                        <a:t> согласно должностных обязанностей</a:t>
                      </a:r>
                      <a:endParaRPr lang="ru-RU" sz="1000" dirty="0">
                        <a:solidFill>
                          <a:schemeClr val="tx1"/>
                        </a:solidFill>
                        <a:latin typeface="Times New Roman" panose="02020603050405020304" pitchFamily="18" charset="0"/>
                        <a:cs typeface="Times New Roman" panose="02020603050405020304" pitchFamily="18" charset="0"/>
                      </a:endParaRPr>
                    </a:p>
                  </a:txBody>
                  <a:tcPr marL="121911" marR="121911" marT="45705" marB="45705"/>
                </a:tc>
                <a:tc>
                  <a:txBody>
                    <a:bodyPr/>
                    <a:lstStyle/>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Общешкольный план работы на учебный год;</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Рабочий учебный план;</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Тарификация;</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Расчет часов;</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Табель учета рабочего времени;</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Расписание занятий;</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Протоколы итогов экзаменов;</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Протоколы общешкольных родительских собраний;</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Журнал учета трудоустройства выпускников*;</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Книга учета выдачи похвальных листов и похвальных грамот, табелей успеваемости обучающихся*; </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Журнал учета пропущенных и замещенных уроков*;</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Документы по учебно-методической работе;</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Документы по </a:t>
                      </a:r>
                      <a:r>
                        <a:rPr lang="ru-RU" sz="1000" dirty="0" err="1" smtClean="0">
                          <a:solidFill>
                            <a:schemeClr val="tx1"/>
                          </a:solidFill>
                          <a:latin typeface="Times New Roman" panose="02020603050405020304" pitchFamily="18" charset="0"/>
                          <a:cs typeface="Times New Roman" panose="02020603050405020304" pitchFamily="18" charset="0"/>
                        </a:rPr>
                        <a:t>внутришкольному</a:t>
                      </a:r>
                      <a:r>
                        <a:rPr lang="ru-RU" sz="1000" dirty="0" smtClean="0">
                          <a:solidFill>
                            <a:schemeClr val="tx1"/>
                          </a:solidFill>
                          <a:latin typeface="Times New Roman" panose="02020603050405020304" pitchFamily="18" charset="0"/>
                          <a:cs typeface="Times New Roman" panose="02020603050405020304" pitchFamily="18" charset="0"/>
                        </a:rPr>
                        <a:t> контролю;</a:t>
                      </a:r>
                    </a:p>
                    <a:p>
                      <a:pPr marL="285750" indent="-285750">
                        <a:buFontTx/>
                        <a:buChar char="-"/>
                      </a:pPr>
                      <a:r>
                        <a:rPr lang="ru-RU" sz="1000" dirty="0" smtClean="0">
                          <a:solidFill>
                            <a:schemeClr val="tx1"/>
                          </a:solidFill>
                          <a:latin typeface="Times New Roman" panose="02020603050405020304" pitchFamily="18" charset="0"/>
                          <a:cs typeface="Times New Roman" panose="02020603050405020304" pitchFamily="18" charset="0"/>
                        </a:rPr>
                        <a:t>Материалы по аттестации педагогов*;</a:t>
                      </a:r>
                    </a:p>
                  </a:txBody>
                  <a:tcPr marL="121911" marR="121911" marT="45705" marB="45705"/>
                </a:tc>
              </a:tr>
            </a:tbl>
          </a:graphicData>
        </a:graphic>
      </p:graphicFrame>
      <p:sp>
        <p:nvSpPr>
          <p:cNvPr id="2" name="Номер слайда 1"/>
          <p:cNvSpPr>
            <a:spLocks noGrp="1"/>
          </p:cNvSpPr>
          <p:nvPr>
            <p:ph type="sldNum" sz="quarter" idx="12"/>
          </p:nvPr>
        </p:nvSpPr>
        <p:spPr/>
        <p:txBody>
          <a:bodyPr/>
          <a:lstStyle/>
          <a:p>
            <a:pPr defTabSz="914157" fontAlgn="base">
              <a:spcBef>
                <a:spcPct val="0"/>
              </a:spcBef>
              <a:spcAft>
                <a:spcPct val="0"/>
              </a:spcAft>
              <a:defRPr/>
            </a:pPr>
            <a:fld id="{E1304BB8-AFD1-479D-B31C-82C120A800DE}" type="slidenum">
              <a:rPr lang="en-US" altLang="en-US" smtClean="0"/>
              <a:pPr defTabSz="914157" fontAlgn="base">
                <a:spcBef>
                  <a:spcPct val="0"/>
                </a:spcBef>
                <a:spcAft>
                  <a:spcPct val="0"/>
                </a:spcAft>
                <a:defRPr/>
              </a:pPr>
              <a:t>25</a:t>
            </a:fld>
            <a:endParaRPr lang="en-US" altLang="en-US"/>
          </a:p>
        </p:txBody>
      </p:sp>
    </p:spTree>
    <p:extLst>
      <p:ext uri="{BB962C8B-B14F-4D97-AF65-F5344CB8AC3E}">
        <p14:creationId xmlns:p14="http://schemas.microsoft.com/office/powerpoint/2010/main" val="2396309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Заголовок 1"/>
          <p:cNvSpPr>
            <a:spLocks noGrp="1"/>
          </p:cNvSpPr>
          <p:nvPr>
            <p:ph type="title"/>
          </p:nvPr>
        </p:nvSpPr>
        <p:spPr>
          <a:xfrm>
            <a:off x="2170115" y="20638"/>
            <a:ext cx="7886700" cy="1325562"/>
          </a:xfrm>
        </p:spPr>
        <p:txBody>
          <a:bodyPr>
            <a:normAutofit/>
          </a:bodyPr>
          <a:lstStyle/>
          <a:p>
            <a:pPr algn="ctr"/>
            <a:r>
              <a:rPr lang="ru-RU" altLang="en-US" sz="3200" b="1" dirty="0">
                <a:solidFill>
                  <a:srgbClr val="0070C0"/>
                </a:solidFill>
                <a:latin typeface="Times New Roman" panose="02020603050405020304" pitchFamily="18" charset="0"/>
                <a:cs typeface="Times New Roman" panose="02020603050405020304" pitchFamily="18" charset="0"/>
              </a:rPr>
              <a:t>Системно-методический комплекс </a:t>
            </a:r>
            <a:br>
              <a:rPr lang="ru-RU" altLang="en-US" sz="3200" b="1" dirty="0">
                <a:solidFill>
                  <a:srgbClr val="0070C0"/>
                </a:solidFill>
                <a:latin typeface="Times New Roman" panose="02020603050405020304" pitchFamily="18" charset="0"/>
                <a:cs typeface="Times New Roman" panose="02020603050405020304" pitchFamily="18" charset="0"/>
              </a:rPr>
            </a:br>
            <a:r>
              <a:rPr lang="en-US" altLang="en-US" sz="3200" b="1" dirty="0">
                <a:solidFill>
                  <a:srgbClr val="0070C0"/>
                </a:solidFill>
                <a:latin typeface="Times New Roman" panose="02020603050405020304" pitchFamily="18" charset="0"/>
                <a:cs typeface="Times New Roman" panose="02020603050405020304" pitchFamily="18" charset="0"/>
              </a:rPr>
              <a:t>http://smk.edu.kz/</a:t>
            </a:r>
            <a:endParaRPr lang="ru-RU" altLang="en-US" sz="3200" b="1" dirty="0" smtClean="0">
              <a:solidFill>
                <a:srgbClr val="0070C0"/>
              </a:solidFill>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a:xfrm>
            <a:off x="6113464" y="1811250"/>
            <a:ext cx="4041775" cy="639762"/>
          </a:xfrm>
        </p:spPr>
        <p:txBody>
          <a:bodyPr rtlCol="0">
            <a:normAutofit/>
          </a:bodyPr>
          <a:lstStyle/>
          <a:p>
            <a:pPr>
              <a:defRPr/>
            </a:pPr>
            <a:r>
              <a:rPr lang="ru-RU" i="1" dirty="0">
                <a:solidFill>
                  <a:schemeClr val="accent3">
                    <a:lumMod val="50000"/>
                  </a:schemeClr>
                </a:solidFill>
                <a:latin typeface="Times New Roman" panose="02020603050405020304" pitchFamily="18" charset="0"/>
                <a:cs typeface="Times New Roman" panose="02020603050405020304" pitchFamily="18" charset="0"/>
              </a:rPr>
              <a:t>На сайте представлены</a:t>
            </a:r>
          </a:p>
        </p:txBody>
      </p:sp>
      <p:sp>
        <p:nvSpPr>
          <p:cNvPr id="5" name="Объект 4"/>
          <p:cNvSpPr>
            <a:spLocks noGrp="1"/>
          </p:cNvSpPr>
          <p:nvPr>
            <p:ph sz="half" idx="2"/>
          </p:nvPr>
        </p:nvSpPr>
        <p:spPr>
          <a:xfrm>
            <a:off x="6497645" y="2705857"/>
            <a:ext cx="4040187" cy="2808287"/>
          </a:xfrm>
        </p:spPr>
        <p:txBody>
          <a:bodyPr rtlCol="0">
            <a:normAutofit fontScale="92500" lnSpcReduction="10000"/>
          </a:bodyPr>
          <a:lstStyle/>
          <a:p>
            <a:pPr>
              <a:defRPr/>
            </a:pPr>
            <a:r>
              <a:rPr lang="ru-RU" dirty="0">
                <a:solidFill>
                  <a:srgbClr val="002060"/>
                </a:solidFill>
                <a:latin typeface="Times New Roman" panose="02020603050405020304" pitchFamily="18" charset="0"/>
                <a:cs typeface="Times New Roman" panose="02020603050405020304" pitchFamily="18" charset="0"/>
              </a:rPr>
              <a:t>Материалы по системе </a:t>
            </a:r>
            <a:r>
              <a:rPr lang="ru-RU" dirty="0" err="1">
                <a:solidFill>
                  <a:srgbClr val="002060"/>
                </a:solidFill>
                <a:latin typeface="Times New Roman" panose="02020603050405020304" pitchFamily="18" charset="0"/>
                <a:cs typeface="Times New Roman" panose="02020603050405020304" pitchFamily="18" charset="0"/>
              </a:rPr>
              <a:t>критериального</a:t>
            </a:r>
            <a:r>
              <a:rPr lang="ru-RU" dirty="0">
                <a:solidFill>
                  <a:srgbClr val="002060"/>
                </a:solidFill>
                <a:latin typeface="Times New Roman" panose="02020603050405020304" pitchFamily="18" charset="0"/>
                <a:cs typeface="Times New Roman" panose="02020603050405020304" pitchFamily="18" charset="0"/>
              </a:rPr>
              <a:t> оценивания</a:t>
            </a:r>
          </a:p>
          <a:p>
            <a:pPr>
              <a:defRPr/>
            </a:pPr>
            <a:r>
              <a:rPr lang="ru-RU" dirty="0">
                <a:solidFill>
                  <a:srgbClr val="002060"/>
                </a:solidFill>
                <a:latin typeface="Times New Roman" panose="02020603050405020304" pitchFamily="18" charset="0"/>
                <a:cs typeface="Times New Roman" panose="02020603050405020304" pitchFamily="18" charset="0"/>
              </a:rPr>
              <a:t>Форум для обсуждения</a:t>
            </a:r>
          </a:p>
          <a:p>
            <a:pPr>
              <a:defRPr/>
            </a:pPr>
            <a:r>
              <a:rPr lang="ru-RU" dirty="0">
                <a:solidFill>
                  <a:srgbClr val="002060"/>
                </a:solidFill>
                <a:latin typeface="Times New Roman" panose="02020603050405020304" pitchFamily="18" charset="0"/>
                <a:cs typeface="Times New Roman" panose="02020603050405020304" pitchFamily="18" charset="0"/>
              </a:rPr>
              <a:t>Возможность для предоставления комментариев к заданиям</a:t>
            </a:r>
          </a:p>
          <a:p>
            <a:pPr>
              <a:defRPr/>
            </a:pPr>
            <a:endParaRPr lang="ru-RU" dirty="0" smtClean="0">
              <a:solidFill>
                <a:srgbClr val="002060"/>
              </a:solidFill>
              <a:latin typeface="Times New Roman" panose="02020603050405020304" pitchFamily="18" charset="0"/>
              <a:cs typeface="Times New Roman" panose="02020603050405020304" pitchFamily="18" charset="0"/>
            </a:endParaRPr>
          </a:p>
          <a:p>
            <a:pPr marL="0" indent="0">
              <a:buNone/>
              <a:defRPr/>
            </a:pPr>
            <a:endParaRPr lang="ru-RU" b="1" dirty="0" smtClean="0">
              <a:latin typeface="+mj-lt"/>
            </a:endParaRPr>
          </a:p>
          <a:p>
            <a:pPr>
              <a:defRPr/>
            </a:pPr>
            <a:endParaRPr lang="ru-RU" b="1" dirty="0" smtClean="0">
              <a:latin typeface="+mj-lt"/>
            </a:endParaRPr>
          </a:p>
        </p:txBody>
      </p:sp>
      <p:pic>
        <p:nvPicPr>
          <p:cNvPr id="152582" name="Picture 2" descr="C:\Users\Shilibekova_a\Desktop\Скриншоты\1.8.png"/>
          <p:cNvPicPr>
            <a:picLocks noChangeAspect="1" noChangeArrowheads="1"/>
          </p:cNvPicPr>
          <p:nvPr/>
        </p:nvPicPr>
        <p:blipFill rotWithShape="1">
          <a:blip r:embed="rId2">
            <a:extLst>
              <a:ext uri="{28A0092B-C50C-407E-A947-70E740481C1C}">
                <a14:useLocalDpi xmlns:a14="http://schemas.microsoft.com/office/drawing/2010/main" val="0"/>
              </a:ext>
            </a:extLst>
          </a:blip>
          <a:srcRect b="10392"/>
          <a:stretch/>
        </p:blipFill>
        <p:spPr bwMode="auto">
          <a:xfrm>
            <a:off x="1211432" y="1661589"/>
            <a:ext cx="4187871" cy="394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26</a:t>
            </a:fld>
            <a:endParaRPr lang="ru-RU">
              <a:solidFill>
                <a:prstClr val="black">
                  <a:tint val="75000"/>
                </a:prstClr>
              </a:solidFill>
            </a:endParaRPr>
          </a:p>
        </p:txBody>
      </p:sp>
    </p:spTree>
    <p:extLst>
      <p:ext uri="{BB962C8B-B14F-4D97-AF65-F5344CB8AC3E}">
        <p14:creationId xmlns:p14="http://schemas.microsoft.com/office/powerpoint/2010/main" val="995373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25538" y="5765753"/>
            <a:ext cx="4187557" cy="461665"/>
          </a:xfrm>
          <a:prstGeom prst="rect">
            <a:avLst/>
          </a:prstGeom>
        </p:spPr>
        <p:txBody>
          <a:bodyPr wrap="none">
            <a:spAutoFit/>
          </a:bodyPr>
          <a:lstStyle/>
          <a:p>
            <a:r>
              <a:rPr lang="en-US" sz="2400" dirty="0">
                <a:hlinkClick r:id="rId2"/>
              </a:rPr>
              <a:t>https://</a:t>
            </a:r>
            <a:r>
              <a:rPr lang="en-US" sz="2400" dirty="0" smtClean="0">
                <a:hlinkClick r:id="rId2"/>
              </a:rPr>
              <a:t>academia.kz/kz/courses</a:t>
            </a:r>
            <a:r>
              <a:rPr lang="ru-RU" sz="2400" dirty="0" smtClean="0"/>
              <a:t> </a:t>
            </a:r>
            <a:endParaRPr lang="ru-RU" sz="2400" dirty="0"/>
          </a:p>
        </p:txBody>
      </p:sp>
      <p:sp>
        <p:nvSpPr>
          <p:cNvPr id="4" name="TextBox 3"/>
          <p:cNvSpPr txBox="1"/>
          <p:nvPr/>
        </p:nvSpPr>
        <p:spPr>
          <a:xfrm>
            <a:off x="1665841" y="95315"/>
            <a:ext cx="9097411" cy="584775"/>
          </a:xfrm>
          <a:prstGeom prst="rect">
            <a:avLst/>
          </a:prstGeom>
          <a:noFill/>
        </p:spPr>
        <p:txBody>
          <a:bodyPr wrap="square" rtlCol="0">
            <a:sp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Онлайн курс </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27</a:t>
            </a:fld>
            <a:endParaRPr lang="ru-RU">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46" y="889216"/>
            <a:ext cx="7795722" cy="483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78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8112275" y="1300426"/>
            <a:ext cx="3744417" cy="4708981"/>
          </a:xfrm>
          <a:prstGeom prst="rect">
            <a:avLst/>
          </a:prstGeom>
          <a:noFill/>
        </p:spPr>
        <p:txBody>
          <a:bodyPr wrap="square" rtlCol="0">
            <a:spAutoFit/>
          </a:bodyPr>
          <a:lstStyle/>
          <a:p>
            <a:pPr marL="285750" indent="-285750">
              <a:spcAft>
                <a:spcPts val="1200"/>
              </a:spcAft>
              <a:buFont typeface="Arial" pitchFamily="34" charset="0"/>
              <a:buChar char="•"/>
            </a:pPr>
            <a:r>
              <a:rPr lang="ru-RU" dirty="0">
                <a:latin typeface="Times New Roman" pitchFamily="18" charset="0"/>
                <a:cs typeface="Times New Roman" pitchFamily="18" charset="0"/>
              </a:rPr>
              <a:t>В разработке более 10 000 заданий.</a:t>
            </a:r>
          </a:p>
          <a:p>
            <a:pPr marL="285750" indent="-285750">
              <a:spcAft>
                <a:spcPts val="1200"/>
              </a:spcAft>
              <a:buFont typeface="Arial" pitchFamily="34" charset="0"/>
              <a:buChar char="•"/>
            </a:pPr>
            <a:r>
              <a:rPr lang="ru-RU" dirty="0">
                <a:latin typeface="Times New Roman" pitchFamily="18" charset="0"/>
                <a:cs typeface="Times New Roman" pitchFamily="18" charset="0"/>
              </a:rPr>
              <a:t>К разработке привлечены специалисты и учителя, прошедших специальное обучение у международных экспертов высокого уровня.</a:t>
            </a:r>
          </a:p>
          <a:p>
            <a:pPr marL="285750" indent="-285750">
              <a:spcAft>
                <a:spcPts val="1200"/>
              </a:spcAft>
              <a:buFont typeface="Arial" pitchFamily="34" charset="0"/>
              <a:buChar char="•"/>
            </a:pPr>
            <a:r>
              <a:rPr lang="ru-RU" dirty="0">
                <a:latin typeface="Times New Roman" pitchFamily="18" charset="0"/>
                <a:cs typeface="Times New Roman" pitchFamily="18" charset="0"/>
              </a:rPr>
              <a:t>Все инструменты разработаны в соответствии с критериями оценивания, содержат описание уровней выполнения.</a:t>
            </a:r>
          </a:p>
          <a:p>
            <a:pPr marL="285750" indent="-285750">
              <a:spcAft>
                <a:spcPts val="1200"/>
              </a:spcAft>
              <a:buFont typeface="Arial" pitchFamily="34" charset="0"/>
              <a:buChar char="•"/>
            </a:pPr>
            <a:r>
              <a:rPr lang="ru-RU" dirty="0">
                <a:latin typeface="Times New Roman" pitchFamily="18" charset="0"/>
                <a:cs typeface="Times New Roman" pitchFamily="18" charset="0"/>
              </a:rPr>
              <a:t>Подготовлены шаблоны для информирования родителей после завершения изучения разделов учебной программы. </a:t>
            </a:r>
          </a:p>
        </p:txBody>
      </p:sp>
      <p:sp>
        <p:nvSpPr>
          <p:cNvPr id="43" name="Прямоугольник 42"/>
          <p:cNvSpPr/>
          <p:nvPr/>
        </p:nvSpPr>
        <p:spPr>
          <a:xfrm>
            <a:off x="1524051" y="125500"/>
            <a:ext cx="9144001" cy="584775"/>
          </a:xfrm>
          <a:prstGeom prst="rect">
            <a:avLst/>
          </a:prstGeom>
        </p:spPr>
        <p:txBody>
          <a:bodyPr wrap="square">
            <a:spAutoFit/>
          </a:bodyPr>
          <a:lstStyle/>
          <a:p>
            <a:pPr algn="ctr"/>
            <a:r>
              <a:rPr lang="ru-RU" sz="3200" b="1" dirty="0">
                <a:solidFill>
                  <a:srgbClr val="0070C0"/>
                </a:solidFill>
                <a:latin typeface="Times New Roman" pitchFamily="18" charset="0"/>
                <a:cs typeface="Times New Roman" pitchFamily="18" charset="0"/>
              </a:rPr>
              <a:t>Процесс разработки инструментов оценивания </a:t>
            </a:r>
          </a:p>
        </p:txBody>
      </p:sp>
      <p:grpSp>
        <p:nvGrpSpPr>
          <p:cNvPr id="36" name="Группа 35"/>
          <p:cNvGrpSpPr/>
          <p:nvPr/>
        </p:nvGrpSpPr>
        <p:grpSpPr>
          <a:xfrm>
            <a:off x="783683" y="998720"/>
            <a:ext cx="6772745" cy="5111631"/>
            <a:chOff x="134601" y="904217"/>
            <a:chExt cx="5952313" cy="5045064"/>
          </a:xfrm>
        </p:grpSpPr>
        <p:cxnSp>
          <p:nvCxnSpPr>
            <p:cNvPr id="42" name="Прямая соединительная линия 41"/>
            <p:cNvCxnSpPr/>
            <p:nvPr/>
          </p:nvCxnSpPr>
          <p:spPr>
            <a:xfrm>
              <a:off x="2339752" y="5301208"/>
              <a:ext cx="0" cy="123212"/>
            </a:xfrm>
            <a:prstGeom prst="line">
              <a:avLst/>
            </a:prstGeom>
            <a:noFill/>
            <a:ln w="12700" cap="flat" cmpd="sng" algn="ctr">
              <a:solidFill>
                <a:srgbClr val="72A376"/>
              </a:solidFill>
              <a:prstDash val="solid"/>
            </a:ln>
            <a:effectLst/>
          </p:spPr>
        </p:cxnSp>
        <p:cxnSp>
          <p:nvCxnSpPr>
            <p:cNvPr id="44" name="Прямая соединительная линия 43"/>
            <p:cNvCxnSpPr/>
            <p:nvPr/>
          </p:nvCxnSpPr>
          <p:spPr>
            <a:xfrm>
              <a:off x="4572000" y="5301208"/>
              <a:ext cx="0" cy="144017"/>
            </a:xfrm>
            <a:prstGeom prst="line">
              <a:avLst/>
            </a:prstGeom>
            <a:noFill/>
            <a:ln w="12700" cap="flat" cmpd="sng" algn="ctr">
              <a:solidFill>
                <a:srgbClr val="72A376"/>
              </a:solidFill>
              <a:prstDash val="solid"/>
            </a:ln>
            <a:effectLst/>
          </p:spPr>
        </p:cxnSp>
        <p:grpSp>
          <p:nvGrpSpPr>
            <p:cNvPr id="45" name="Группа 44"/>
            <p:cNvGrpSpPr/>
            <p:nvPr/>
          </p:nvGrpSpPr>
          <p:grpSpPr>
            <a:xfrm>
              <a:off x="134601" y="904217"/>
              <a:ext cx="5952313" cy="5045064"/>
              <a:chOff x="176350" y="1280169"/>
              <a:chExt cx="5764535" cy="5316455"/>
            </a:xfrm>
          </p:grpSpPr>
          <p:grpSp>
            <p:nvGrpSpPr>
              <p:cNvPr id="47" name="Группа 46"/>
              <p:cNvGrpSpPr/>
              <p:nvPr/>
            </p:nvGrpSpPr>
            <p:grpSpPr>
              <a:xfrm>
                <a:off x="176350" y="1280169"/>
                <a:ext cx="5764535" cy="5316455"/>
                <a:chOff x="235132" y="1280166"/>
                <a:chExt cx="7686046" cy="5316455"/>
              </a:xfrm>
            </p:grpSpPr>
            <p:sp>
              <p:nvSpPr>
                <p:cNvPr id="53" name="Скругленный прямоугольник 52"/>
                <p:cNvSpPr/>
                <p:nvPr/>
              </p:nvSpPr>
              <p:spPr>
                <a:xfrm>
                  <a:off x="235132" y="1280166"/>
                  <a:ext cx="2238102" cy="63572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Ожидаемые результаты по предметным областям (ГОСО)</a:t>
                  </a:r>
                </a:p>
              </p:txBody>
            </p:sp>
            <p:sp>
              <p:nvSpPr>
                <p:cNvPr id="54" name="Скругленный прямоугольник 53"/>
                <p:cNvSpPr/>
                <p:nvPr/>
              </p:nvSpPr>
              <p:spPr>
                <a:xfrm>
                  <a:off x="492035" y="2039987"/>
                  <a:ext cx="2238102" cy="63572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Цели обучения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(учебные программы, долгосрочные планы)</a:t>
                  </a:r>
                </a:p>
              </p:txBody>
            </p:sp>
            <p:sp>
              <p:nvSpPr>
                <p:cNvPr id="55" name="Скругленный прямоугольник 54"/>
                <p:cNvSpPr/>
                <p:nvPr/>
              </p:nvSpPr>
              <p:spPr>
                <a:xfrm>
                  <a:off x="757647" y="2797633"/>
                  <a:ext cx="2238102" cy="10276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Критерии оценивания по уровням мыслительных навыков</a:t>
                  </a:r>
                </a:p>
              </p:txBody>
            </p:sp>
            <p:sp>
              <p:nvSpPr>
                <p:cNvPr id="56" name="Скругленный прямоугольник 55"/>
                <p:cNvSpPr/>
                <p:nvPr/>
              </p:nvSpPr>
              <p:spPr>
                <a:xfrm>
                  <a:off x="757647" y="4060382"/>
                  <a:ext cx="4537164" cy="190717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Задания</a:t>
                  </a:r>
                </a:p>
                <a:p>
                  <a:pPr marL="316954" marR="0" lvl="0" indent="-316954" algn="just" defTabSz="914400" eaLnBrk="1" fontAlgn="auto" latinLnBrk="0" hangingPunct="1">
                    <a:lnSpc>
                      <a:spcPct val="100000"/>
                    </a:lnSpc>
                    <a:spcBef>
                      <a:spcPts val="0"/>
                    </a:spcBef>
                    <a:spcAft>
                      <a:spcPts val="0"/>
                    </a:spcAft>
                    <a:buClrTx/>
                    <a:buSzTx/>
                    <a:buFontTx/>
                    <a:buChar char="-"/>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Воспроизведение и объяснение информации: дать определение, перечислить, распознать, переформулировать, рецензировать и др.</a:t>
                  </a:r>
                </a:p>
                <a:p>
                  <a:pPr marL="316954" marR="0" lvl="0" indent="-316954" algn="just" defTabSz="914400" eaLnBrk="1" fontAlgn="auto" latinLnBrk="0" hangingPunct="1">
                    <a:lnSpc>
                      <a:spcPct val="100000"/>
                    </a:lnSpc>
                    <a:spcBef>
                      <a:spcPts val="0"/>
                    </a:spcBef>
                    <a:spcAft>
                      <a:spcPts val="0"/>
                    </a:spcAft>
                    <a:buClrTx/>
                    <a:buSzTx/>
                    <a:buFontTx/>
                    <a:buChar char="-"/>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Применение знаний, использование данных, демонстрация, вычисление, интерпретация и др.</a:t>
                  </a:r>
                </a:p>
                <a:p>
                  <a:pPr marL="316954" marR="0" lvl="0" indent="-316954" algn="just" defTabSz="914400" eaLnBrk="1" fontAlgn="auto" latinLnBrk="0" hangingPunct="1">
                    <a:lnSpc>
                      <a:spcPct val="100000"/>
                    </a:lnSpc>
                    <a:spcBef>
                      <a:spcPts val="0"/>
                    </a:spcBef>
                    <a:spcAft>
                      <a:spcPts val="0"/>
                    </a:spcAft>
                    <a:buClrTx/>
                    <a:buSzTx/>
                    <a:buFontTx/>
                    <a:buChar char="-"/>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Ответы на открытые вопросы и решение проблем, интеграция знаний и нахождение нестандартных решений, формулирование критических суждений, аргументированных выводов и др. </a:t>
                  </a:r>
                </a:p>
              </p:txBody>
            </p:sp>
            <p:sp>
              <p:nvSpPr>
                <p:cNvPr id="57" name="Скругленный прямоугольник 56"/>
                <p:cNvSpPr/>
                <p:nvPr/>
              </p:nvSpPr>
              <p:spPr>
                <a:xfrm>
                  <a:off x="5500105" y="4034255"/>
                  <a:ext cx="2421073" cy="63572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Дескрипторы </a:t>
                  </a:r>
                </a:p>
              </p:txBody>
            </p:sp>
            <p:sp>
              <p:nvSpPr>
                <p:cNvPr id="58" name="Скругленный прямоугольник 57"/>
                <p:cNvSpPr/>
                <p:nvPr/>
              </p:nvSpPr>
              <p:spPr>
                <a:xfrm>
                  <a:off x="5500104" y="4669981"/>
                  <a:ext cx="2421074" cy="63572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Рубрики с уровнями учебных достижений </a:t>
                  </a:r>
                  <a:r>
                    <a:rPr kumimoji="0" lang="ru-RU" sz="1100" b="1" i="0" u="none" strike="noStrike" kern="0" cap="none" spc="0" normalizeH="0" baseline="0" noProof="0" dirty="0" smtClean="0">
                      <a:ln>
                        <a:noFill/>
                      </a:ln>
                      <a:solidFill>
                        <a:prstClr val="black"/>
                      </a:solidFill>
                      <a:effectLst/>
                      <a:uLnTx/>
                      <a:uFillTx/>
                      <a:latin typeface="Arial Narrow" pitchFamily="34" charset="0"/>
                      <a:ea typeface="+mn-ea"/>
                      <a:cs typeface="Arial" panose="020B0604020202020204" pitchFamily="34" charset="0"/>
                    </a:rPr>
                    <a:t> (</a:t>
                  </a: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высокий, средний, низкий)</a:t>
                  </a:r>
                </a:p>
              </p:txBody>
            </p:sp>
            <p:sp>
              <p:nvSpPr>
                <p:cNvPr id="59" name="Скругленный прямоугольник 58"/>
                <p:cNvSpPr/>
                <p:nvPr/>
              </p:nvSpPr>
              <p:spPr>
                <a:xfrm>
                  <a:off x="5500105" y="5305707"/>
                  <a:ext cx="2421073" cy="63572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Схемы выставления баллов</a:t>
                  </a:r>
                </a:p>
              </p:txBody>
            </p:sp>
            <p:sp>
              <p:nvSpPr>
                <p:cNvPr id="60" name="Стрелка вниз 59"/>
                <p:cNvSpPr/>
                <p:nvPr/>
              </p:nvSpPr>
              <p:spPr>
                <a:xfrm>
                  <a:off x="1304109" y="1915892"/>
                  <a:ext cx="80554" cy="121920"/>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sp>
              <p:nvSpPr>
                <p:cNvPr id="61" name="Стрелка вниз 60"/>
                <p:cNvSpPr/>
                <p:nvPr/>
              </p:nvSpPr>
              <p:spPr>
                <a:xfrm>
                  <a:off x="1611086" y="2675713"/>
                  <a:ext cx="80554" cy="121920"/>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sp>
              <p:nvSpPr>
                <p:cNvPr id="62" name="Двойная стрелка влево/вправо 61"/>
                <p:cNvSpPr/>
                <p:nvPr/>
              </p:nvSpPr>
              <p:spPr>
                <a:xfrm>
                  <a:off x="2995749" y="3233062"/>
                  <a:ext cx="139337" cy="78377"/>
                </a:xfrm>
                <a:prstGeom prst="lef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cxnSp>
              <p:nvCxnSpPr>
                <p:cNvPr id="63" name="Прямая соединительная линия 62"/>
                <p:cNvCxnSpPr/>
                <p:nvPr/>
              </p:nvCxnSpPr>
              <p:spPr>
                <a:xfrm>
                  <a:off x="2002971" y="3825245"/>
                  <a:ext cx="0" cy="102327"/>
                </a:xfrm>
                <a:prstGeom prst="line">
                  <a:avLst/>
                </a:prstGeom>
                <a:noFill/>
                <a:ln w="12700" cap="flat" cmpd="sng" algn="ctr">
                  <a:solidFill>
                    <a:srgbClr val="72A376"/>
                  </a:solidFill>
                  <a:prstDash val="solid"/>
                </a:ln>
                <a:effectLst/>
              </p:spPr>
            </p:cxnSp>
            <p:cxnSp>
              <p:nvCxnSpPr>
                <p:cNvPr id="64" name="Прямая соединительная линия 63"/>
                <p:cNvCxnSpPr/>
                <p:nvPr/>
              </p:nvCxnSpPr>
              <p:spPr>
                <a:xfrm>
                  <a:off x="5133463" y="3789003"/>
                  <a:ext cx="0" cy="136073"/>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65" name="Прямая соединительная линия 64"/>
                <p:cNvCxnSpPr/>
                <p:nvPr/>
              </p:nvCxnSpPr>
              <p:spPr>
                <a:xfrm>
                  <a:off x="2002971" y="3927572"/>
                  <a:ext cx="3104606"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6" name="Стрелка вниз 65"/>
                <p:cNvSpPr/>
                <p:nvPr/>
              </p:nvSpPr>
              <p:spPr>
                <a:xfrm>
                  <a:off x="3082578" y="3927572"/>
                  <a:ext cx="80555" cy="121920"/>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sp>
              <p:nvSpPr>
                <p:cNvPr id="67" name="Двойная стрелка влево/вправо 66"/>
                <p:cNvSpPr/>
                <p:nvPr/>
              </p:nvSpPr>
              <p:spPr>
                <a:xfrm>
                  <a:off x="5284567" y="4935594"/>
                  <a:ext cx="215538" cy="80549"/>
                </a:xfrm>
                <a:prstGeom prst="lef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sp>
              <p:nvSpPr>
                <p:cNvPr id="68" name="Скругленный прямоугольник 67"/>
                <p:cNvSpPr/>
                <p:nvPr/>
              </p:nvSpPr>
              <p:spPr>
                <a:xfrm>
                  <a:off x="943997" y="6211256"/>
                  <a:ext cx="1972490" cy="38536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Баллы</a:t>
                  </a:r>
                </a:p>
              </p:txBody>
            </p:sp>
            <p:sp>
              <p:nvSpPr>
                <p:cNvPr id="69" name="Скругленный прямоугольник 68"/>
                <p:cNvSpPr/>
                <p:nvPr/>
              </p:nvSpPr>
              <p:spPr>
                <a:xfrm>
                  <a:off x="3055824" y="6211255"/>
                  <a:ext cx="2238102" cy="38536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Электронный журнал</a:t>
                  </a:r>
                </a:p>
              </p:txBody>
            </p:sp>
            <p:sp>
              <p:nvSpPr>
                <p:cNvPr id="70" name="Скругленный прямоугольник 69"/>
                <p:cNvSpPr/>
                <p:nvPr/>
              </p:nvSpPr>
              <p:spPr>
                <a:xfrm>
                  <a:off x="5433265" y="6211255"/>
                  <a:ext cx="1972490" cy="38536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Оценки </a:t>
                  </a:r>
                </a:p>
              </p:txBody>
            </p:sp>
            <p:sp>
              <p:nvSpPr>
                <p:cNvPr id="71" name="Двойная стрелка влево/вправо 70"/>
                <p:cNvSpPr/>
                <p:nvPr/>
              </p:nvSpPr>
              <p:spPr>
                <a:xfrm>
                  <a:off x="2916487" y="6364749"/>
                  <a:ext cx="139337" cy="78377"/>
                </a:xfrm>
                <a:prstGeom prst="lef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white"/>
                      </a:solidFill>
                      <a:effectLst/>
                      <a:uLnTx/>
                      <a:uFillTx/>
                      <a:latin typeface="Arial Narrow" pitchFamily="34" charset="0"/>
                      <a:ea typeface="+mn-ea"/>
                      <a:cs typeface="+mn-cs"/>
                    </a:rPr>
                    <a:t>\</a:t>
                  </a:r>
                </a:p>
              </p:txBody>
            </p:sp>
            <p:sp>
              <p:nvSpPr>
                <p:cNvPr id="72" name="Двойная стрелка влево/вправо 71"/>
                <p:cNvSpPr/>
                <p:nvPr/>
              </p:nvSpPr>
              <p:spPr>
                <a:xfrm>
                  <a:off x="5293927" y="6364749"/>
                  <a:ext cx="139337" cy="78377"/>
                </a:xfrm>
                <a:prstGeom prst="lef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cxnSp>
              <p:nvCxnSpPr>
                <p:cNvPr id="73" name="Прямая соединительная линия 72"/>
                <p:cNvCxnSpPr/>
                <p:nvPr/>
              </p:nvCxnSpPr>
              <p:spPr>
                <a:xfrm>
                  <a:off x="1915899" y="6065450"/>
                  <a:ext cx="4049115" cy="0"/>
                </a:xfrm>
                <a:prstGeom prst="line">
                  <a:avLst/>
                </a:prstGeom>
                <a:ln/>
              </p:spPr>
              <p:style>
                <a:lnRef idx="1">
                  <a:schemeClr val="accent5"/>
                </a:lnRef>
                <a:fillRef idx="0">
                  <a:schemeClr val="accent5"/>
                </a:fillRef>
                <a:effectRef idx="0">
                  <a:schemeClr val="accent5"/>
                </a:effectRef>
                <a:fontRef idx="minor">
                  <a:schemeClr val="tx1"/>
                </a:fontRef>
              </p:style>
            </p:cxnSp>
          </p:grpSp>
          <p:grpSp>
            <p:nvGrpSpPr>
              <p:cNvPr id="48" name="Группа 47"/>
              <p:cNvGrpSpPr/>
              <p:nvPr/>
            </p:nvGrpSpPr>
            <p:grpSpPr>
              <a:xfrm>
                <a:off x="2363677" y="2797633"/>
                <a:ext cx="3577208" cy="993866"/>
                <a:chOff x="3284738" y="2689942"/>
                <a:chExt cx="4144374" cy="1101557"/>
              </a:xfrm>
            </p:grpSpPr>
            <p:sp>
              <p:nvSpPr>
                <p:cNvPr id="49" name="Прямоугольник 48"/>
                <p:cNvSpPr/>
                <p:nvPr/>
              </p:nvSpPr>
              <p:spPr>
                <a:xfrm>
                  <a:off x="3284738" y="3018407"/>
                  <a:ext cx="1279215" cy="77309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Знание и понимание</a:t>
                  </a:r>
                </a:p>
              </p:txBody>
            </p:sp>
            <p:sp>
              <p:nvSpPr>
                <p:cNvPr id="50" name="Прямоугольник 49"/>
                <p:cNvSpPr/>
                <p:nvPr/>
              </p:nvSpPr>
              <p:spPr>
                <a:xfrm>
                  <a:off x="3284738" y="2689942"/>
                  <a:ext cx="4144374" cy="32076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Уровни мыслительных навыков</a:t>
                  </a:r>
                </a:p>
              </p:txBody>
            </p:sp>
            <p:sp>
              <p:nvSpPr>
                <p:cNvPr id="51" name="Прямоугольник 50"/>
                <p:cNvSpPr/>
                <p:nvPr/>
              </p:nvSpPr>
              <p:spPr>
                <a:xfrm>
                  <a:off x="4563954" y="3018407"/>
                  <a:ext cx="1349325" cy="77309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Применение</a:t>
                  </a:r>
                  <a:endParaRPr kumimoji="0" lang="ru-RU"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52" name="Прямоугольник 51"/>
                <p:cNvSpPr/>
                <p:nvPr/>
              </p:nvSpPr>
              <p:spPr>
                <a:xfrm>
                  <a:off x="5913277" y="3018406"/>
                  <a:ext cx="1515835" cy="77309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Навыки высокого порядка (анализ, синтез, оценка)</a:t>
                  </a:r>
                </a:p>
              </p:txBody>
            </p:sp>
          </p:grpSp>
        </p:grpSp>
        <p:sp>
          <p:nvSpPr>
            <p:cNvPr id="46" name="Стрелка вниз 45"/>
            <p:cNvSpPr/>
            <p:nvPr/>
          </p:nvSpPr>
          <p:spPr>
            <a:xfrm>
              <a:off x="1412156" y="5445224"/>
              <a:ext cx="63500" cy="115696"/>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1" i="0" u="none" strike="noStrike" kern="0" cap="none" spc="0" normalizeH="0" baseline="0" noProof="0">
                <a:ln>
                  <a:noFill/>
                </a:ln>
                <a:solidFill>
                  <a:prstClr val="white"/>
                </a:solidFill>
                <a:effectLst/>
                <a:uLnTx/>
                <a:uFillTx/>
                <a:latin typeface="Arial Narrow" pitchFamily="34" charset="0"/>
                <a:ea typeface="+mn-ea"/>
                <a:cs typeface="+mn-cs"/>
              </a:endParaRPr>
            </a:p>
          </p:txBody>
        </p:sp>
      </p:grpSp>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3</a:t>
            </a:fld>
            <a:endParaRPr lang="ru-RU">
              <a:solidFill>
                <a:prstClr val="black">
                  <a:tint val="75000"/>
                </a:prstClr>
              </a:solidFill>
            </a:endParaRPr>
          </a:p>
        </p:txBody>
      </p:sp>
    </p:spTree>
    <p:extLst>
      <p:ext uri="{BB962C8B-B14F-4D97-AF65-F5344CB8AC3E}">
        <p14:creationId xmlns:p14="http://schemas.microsoft.com/office/powerpoint/2010/main" val="970913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2019301" y="341313"/>
            <a:ext cx="8229600" cy="1066800"/>
          </a:xfrm>
        </p:spPr>
        <p:txBody>
          <a:bodyPr>
            <a:normAutofit/>
          </a:bodyPr>
          <a:lstStyle/>
          <a:p>
            <a:pPr algn="ctr"/>
            <a:r>
              <a:rPr lang="ru-RU" altLang="ru-RU" sz="3200" b="1" dirty="0">
                <a:solidFill>
                  <a:srgbClr val="0070C0"/>
                </a:solidFill>
                <a:latin typeface="Times New Roman" panose="02020603050405020304" pitchFamily="18" charset="0"/>
                <a:cs typeface="Times New Roman" panose="02020603050405020304" pitchFamily="18" charset="0"/>
              </a:rPr>
              <a:t>Критерий оценивания</a:t>
            </a:r>
          </a:p>
        </p:txBody>
      </p:sp>
      <p:sp>
        <p:nvSpPr>
          <p:cNvPr id="3" name="Объект 2"/>
          <p:cNvSpPr>
            <a:spLocks noGrp="1"/>
          </p:cNvSpPr>
          <p:nvPr>
            <p:ph idx="1"/>
          </p:nvPr>
        </p:nvSpPr>
        <p:spPr>
          <a:xfrm>
            <a:off x="5572168" y="2483401"/>
            <a:ext cx="5924551" cy="2432649"/>
          </a:xfrm>
        </p:spPr>
        <p:txBody>
          <a:bodyPr>
            <a:normAutofit/>
          </a:bodyPr>
          <a:lstStyle/>
          <a:p>
            <a:pPr>
              <a:defRPr/>
            </a:pPr>
            <a:r>
              <a:rPr lang="ru-RU" b="1" i="1" dirty="0">
                <a:solidFill>
                  <a:srgbClr val="002060"/>
                </a:solidFill>
                <a:latin typeface="Times New Roman" panose="02020603050405020304" pitchFamily="18" charset="0"/>
                <a:cs typeface="Times New Roman" panose="02020603050405020304" pitchFamily="18" charset="0"/>
              </a:rPr>
              <a:t>Критерий оценивания – </a:t>
            </a:r>
            <a:r>
              <a:rPr lang="ru-RU" dirty="0">
                <a:solidFill>
                  <a:srgbClr val="002060"/>
                </a:solidFill>
                <a:latin typeface="Times New Roman" panose="02020603050405020304" pitchFamily="18" charset="0"/>
                <a:cs typeface="Times New Roman" panose="02020603050405020304" pitchFamily="18" charset="0"/>
              </a:rPr>
              <a:t>признак, на основании которого проводится оценка учебных достижений учащихся. </a:t>
            </a:r>
          </a:p>
          <a:p>
            <a:pPr marL="0" indent="0">
              <a:buNone/>
              <a:defRPr/>
            </a:pPr>
            <a:endParaRPr lang="en-US" sz="2600" dirty="0">
              <a:solidFill>
                <a:srgbClr val="002060"/>
              </a:solidFill>
            </a:endParaRPr>
          </a:p>
        </p:txBody>
      </p:sp>
      <p:pic>
        <p:nvPicPr>
          <p:cNvPr id="205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93" y="1903418"/>
            <a:ext cx="4698521" cy="3132347"/>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32999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965139" y="235909"/>
            <a:ext cx="8229600" cy="1066800"/>
          </a:xfrm>
        </p:spPr>
        <p:txBody>
          <a:bodyPr>
            <a:normAutofit/>
          </a:bodyPr>
          <a:lstStyle/>
          <a:p>
            <a:pPr algn="ctr"/>
            <a:r>
              <a:rPr lang="ru-RU" altLang="ru-RU" sz="3200" b="1" dirty="0">
                <a:solidFill>
                  <a:srgbClr val="0070C0"/>
                </a:solidFill>
                <a:latin typeface="Times New Roman" panose="02020603050405020304" pitchFamily="18" charset="0"/>
                <a:cs typeface="Times New Roman" panose="02020603050405020304" pitchFamily="18" charset="0"/>
              </a:rPr>
              <a:t>Уровни мыслительных навыков</a:t>
            </a:r>
            <a:endParaRPr lang="en-US" altLang="ru-RU" sz="3200" dirty="0">
              <a:solidFill>
                <a:srgbClr val="0070C0"/>
              </a:solidFill>
              <a:latin typeface="Times New Roman" panose="02020603050405020304" pitchFamily="18" charset="0"/>
              <a:cs typeface="Times New Roman" panose="02020603050405020304" pitchFamily="18" charset="0"/>
            </a:endParaRPr>
          </a:p>
        </p:txBody>
      </p:sp>
      <p:sp>
        <p:nvSpPr>
          <p:cNvPr id="30723" name="Объект 2"/>
          <p:cNvSpPr>
            <a:spLocks noGrp="1"/>
          </p:cNvSpPr>
          <p:nvPr>
            <p:ph idx="1"/>
          </p:nvPr>
        </p:nvSpPr>
        <p:spPr>
          <a:xfrm>
            <a:off x="5050506" y="1573005"/>
            <a:ext cx="5965043" cy="2573693"/>
          </a:xfrm>
        </p:spPr>
        <p:txBody>
          <a:bodyPr>
            <a:noAutofit/>
          </a:bodyPr>
          <a:lstStyle/>
          <a:p>
            <a:pPr marL="0" indent="0" algn="just">
              <a:lnSpc>
                <a:spcPct val="114000"/>
              </a:lnSpc>
              <a:spcBef>
                <a:spcPts val="0"/>
              </a:spcBef>
              <a:spcAft>
                <a:spcPts val="1200"/>
              </a:spcAft>
              <a:buNone/>
            </a:pPr>
            <a:r>
              <a:rPr lang="ru-RU" altLang="ru-RU" sz="2000" b="1" dirty="0">
                <a:solidFill>
                  <a:srgbClr val="002060"/>
                </a:solidFill>
                <a:latin typeface="Times New Roman" panose="02020603050405020304" pitchFamily="18" charset="0"/>
                <a:cs typeface="Times New Roman" panose="02020603050405020304" pitchFamily="18" charset="0"/>
              </a:rPr>
              <a:t>Уровни мыслительных навыков – </a:t>
            </a:r>
            <a:r>
              <a:rPr lang="ru-RU" altLang="ru-RU" sz="2000" dirty="0">
                <a:solidFill>
                  <a:srgbClr val="002060"/>
                </a:solidFill>
                <a:latin typeface="Times New Roman" panose="02020603050405020304" pitchFamily="18" charset="0"/>
                <a:cs typeface="Times New Roman" panose="02020603050405020304" pitchFamily="18" charset="0"/>
              </a:rPr>
              <a:t>иерархическая система целей обучения, каждый уровень которой направлен на формирование определенных навыков мышления</a:t>
            </a:r>
            <a:r>
              <a:rPr lang="ru-RU" altLang="ru-RU" sz="2000" dirty="0" smtClean="0">
                <a:solidFill>
                  <a:srgbClr val="002060"/>
                </a:solidFill>
                <a:latin typeface="Times New Roman" panose="02020603050405020304" pitchFamily="18" charset="0"/>
                <a:cs typeface="Times New Roman" panose="02020603050405020304" pitchFamily="18" charset="0"/>
              </a:rPr>
              <a:t>.</a:t>
            </a:r>
            <a:endParaRPr lang="ru-RU" altLang="ru-RU" sz="2000"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6" y="2126817"/>
            <a:ext cx="3292317"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5</a:t>
            </a:fld>
            <a:endParaRPr lang="ru-RU">
              <a:solidFill>
                <a:prstClr val="black">
                  <a:tint val="75000"/>
                </a:prstClr>
              </a:solidFill>
            </a:endParaRPr>
          </a:p>
        </p:txBody>
      </p:sp>
    </p:spTree>
    <p:extLst>
      <p:ext uri="{BB962C8B-B14F-4D97-AF65-F5344CB8AC3E}">
        <p14:creationId xmlns:p14="http://schemas.microsoft.com/office/powerpoint/2010/main" val="53863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a:extLst>
              <a:ext uri="{FF2B5EF4-FFF2-40B4-BE49-F238E27FC236}">
                <a16:creationId xmlns="" xmlns:a16="http://schemas.microsoft.com/office/drawing/2014/main" id="{E2016B75-7ECF-404C-9FF0-FD0E7EC11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 y="4945171"/>
            <a:ext cx="1679257" cy="157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 xmlns:a16="http://schemas.microsoft.com/office/drawing/2014/main" id="{11E6AF32-56E7-45F8-A3AB-36C05F019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716" y="1224933"/>
            <a:ext cx="9697077"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a:extLst>
              <a:ext uri="{FF2B5EF4-FFF2-40B4-BE49-F238E27FC236}">
                <a16:creationId xmlns="" xmlns:a16="http://schemas.microsoft.com/office/drawing/2014/main" id="{68811E84-5E0E-4687-A574-4F92F3873449}"/>
              </a:ext>
            </a:extLst>
          </p:cNvPr>
          <p:cNvSpPr/>
          <p:nvPr/>
        </p:nvSpPr>
        <p:spPr>
          <a:xfrm>
            <a:off x="1487489" y="5100462"/>
            <a:ext cx="3456384" cy="704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78865"/>
            <a:r>
              <a:rPr lang="ru-RU" sz="1200" b="1" dirty="0">
                <a:solidFill>
                  <a:srgbClr val="FF0000"/>
                </a:solidFill>
              </a:rPr>
              <a:t>Знание</a:t>
            </a:r>
            <a:r>
              <a:rPr lang="ru-RU" sz="1200" b="1" dirty="0">
                <a:solidFill>
                  <a:prstClr val="black"/>
                </a:solidFill>
              </a:rPr>
              <a:t>: сказать, перечислить, показать, назвать где/когда, определить, выяснить</a:t>
            </a:r>
            <a:endParaRPr lang="kk-KZ" sz="1200" b="1" dirty="0">
              <a:solidFill>
                <a:prstClr val="black"/>
              </a:solidFill>
            </a:endParaRPr>
          </a:p>
        </p:txBody>
      </p:sp>
      <p:sp>
        <p:nvSpPr>
          <p:cNvPr id="6" name="Прямоугольник 5">
            <a:extLst>
              <a:ext uri="{FF2B5EF4-FFF2-40B4-BE49-F238E27FC236}">
                <a16:creationId xmlns="" xmlns:a16="http://schemas.microsoft.com/office/drawing/2014/main" id="{40DC2A43-CBCF-4340-9473-D580E5AF92C6}"/>
              </a:ext>
            </a:extLst>
          </p:cNvPr>
          <p:cNvSpPr/>
          <p:nvPr/>
        </p:nvSpPr>
        <p:spPr>
          <a:xfrm>
            <a:off x="2735680" y="4294555"/>
            <a:ext cx="3520167" cy="7690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78865"/>
            <a:r>
              <a:rPr lang="ru-RU" sz="1200" b="1" dirty="0">
                <a:solidFill>
                  <a:srgbClr val="FF0000"/>
                </a:solidFill>
              </a:rPr>
              <a:t>Понимание</a:t>
            </a:r>
            <a:r>
              <a:rPr lang="ru-RU" sz="1200" b="1" dirty="0">
                <a:solidFill>
                  <a:prstClr val="black"/>
                </a:solidFill>
              </a:rPr>
              <a:t>: рассказать, описать, объяснить, перечислить, собрать, спрогнозировать, привести примеры</a:t>
            </a:r>
            <a:endParaRPr lang="kk-KZ" sz="1200" b="1" dirty="0">
              <a:solidFill>
                <a:prstClr val="black"/>
              </a:solidFill>
            </a:endParaRPr>
          </a:p>
        </p:txBody>
      </p:sp>
      <p:sp>
        <p:nvSpPr>
          <p:cNvPr id="7" name="Прямоугольник 6">
            <a:extLst>
              <a:ext uri="{FF2B5EF4-FFF2-40B4-BE49-F238E27FC236}">
                <a16:creationId xmlns="" xmlns:a16="http://schemas.microsoft.com/office/drawing/2014/main" id="{22F3762A-7A79-410B-A3B4-9E487B8A6746}"/>
              </a:ext>
            </a:extLst>
          </p:cNvPr>
          <p:cNvSpPr/>
          <p:nvPr/>
        </p:nvSpPr>
        <p:spPr>
          <a:xfrm>
            <a:off x="3983765" y="3551374"/>
            <a:ext cx="3456384" cy="710589"/>
          </a:xfrm>
          <a:prstGeom prst="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978865"/>
            <a:r>
              <a:rPr lang="ru-RU" sz="1200" b="1" dirty="0">
                <a:solidFill>
                  <a:srgbClr val="FF0000"/>
                </a:solidFill>
              </a:rPr>
              <a:t>Применение</a:t>
            </a:r>
            <a:r>
              <a:rPr lang="ru-RU" sz="1200" b="1" dirty="0">
                <a:solidFill>
                  <a:prstClr val="black"/>
                </a:solidFill>
              </a:rPr>
              <a:t>: решить, применить, составить, изобразить, сгруппировать, уметь, оформить, изменить</a:t>
            </a:r>
            <a:endParaRPr lang="kk-KZ" sz="1200" b="1" dirty="0">
              <a:solidFill>
                <a:prstClr val="black"/>
              </a:solidFill>
            </a:endParaRPr>
          </a:p>
        </p:txBody>
      </p:sp>
      <p:sp>
        <p:nvSpPr>
          <p:cNvPr id="8" name="Прямоугольник 7">
            <a:extLst>
              <a:ext uri="{FF2B5EF4-FFF2-40B4-BE49-F238E27FC236}">
                <a16:creationId xmlns="" xmlns:a16="http://schemas.microsoft.com/office/drawing/2014/main" id="{ACDCA8E6-4670-4D84-8233-A94C599FEF0B}"/>
              </a:ext>
            </a:extLst>
          </p:cNvPr>
          <p:cNvSpPr/>
          <p:nvPr/>
        </p:nvSpPr>
        <p:spPr>
          <a:xfrm>
            <a:off x="5303917" y="2818162"/>
            <a:ext cx="4272475" cy="685806"/>
          </a:xfrm>
          <a:prstGeom prst="rect">
            <a:avLst/>
          </a:prstGeom>
          <a:solidFill>
            <a:schemeClr val="tx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78865"/>
            <a:r>
              <a:rPr lang="ru-RU" sz="1200" b="1" dirty="0">
                <a:solidFill>
                  <a:srgbClr val="FF0000"/>
                </a:solidFill>
              </a:rPr>
              <a:t>Анализ</a:t>
            </a:r>
            <a:r>
              <a:rPr lang="ru-RU" sz="1200" b="1" dirty="0">
                <a:solidFill>
                  <a:prstClr val="black"/>
                </a:solidFill>
              </a:rPr>
              <a:t>: обосновать, сравнить, выявить различия, уметь, упорядочить, сгруппировать, принять решение, исследовать</a:t>
            </a:r>
            <a:endParaRPr lang="kk-KZ" sz="1200" b="1" dirty="0">
              <a:solidFill>
                <a:prstClr val="black"/>
              </a:solidFill>
            </a:endParaRPr>
          </a:p>
        </p:txBody>
      </p:sp>
      <p:sp>
        <p:nvSpPr>
          <p:cNvPr id="9" name="Прямоугольник 8">
            <a:extLst>
              <a:ext uri="{FF2B5EF4-FFF2-40B4-BE49-F238E27FC236}">
                <a16:creationId xmlns="" xmlns:a16="http://schemas.microsoft.com/office/drawing/2014/main" id="{60DED395-98E0-4758-8D8D-D364CD3B443A}"/>
              </a:ext>
            </a:extLst>
          </p:cNvPr>
          <p:cNvSpPr/>
          <p:nvPr/>
        </p:nvSpPr>
        <p:spPr>
          <a:xfrm>
            <a:off x="6480052" y="2115057"/>
            <a:ext cx="3936437" cy="603479"/>
          </a:xfrm>
          <a:prstGeom prst="rect">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78865"/>
            <a:r>
              <a:rPr lang="ru-RU" sz="1200" b="1" dirty="0">
                <a:solidFill>
                  <a:srgbClr val="FF0000"/>
                </a:solidFill>
              </a:rPr>
              <a:t>Синтез</a:t>
            </a:r>
            <a:r>
              <a:rPr lang="ru-RU" sz="1200" b="1" dirty="0">
                <a:solidFill>
                  <a:prstClr val="black"/>
                </a:solidFill>
              </a:rPr>
              <a:t>: составить, спроектировать, предложить, предоставить, сделать, совместить / привести в соответствие</a:t>
            </a:r>
            <a:endParaRPr lang="kk-KZ" sz="1200" b="1" dirty="0">
              <a:solidFill>
                <a:prstClr val="black"/>
              </a:solidFill>
            </a:endParaRPr>
          </a:p>
        </p:txBody>
      </p:sp>
      <p:sp>
        <p:nvSpPr>
          <p:cNvPr id="10" name="Прямоугольник 9">
            <a:extLst>
              <a:ext uri="{FF2B5EF4-FFF2-40B4-BE49-F238E27FC236}">
                <a16:creationId xmlns="" xmlns:a16="http://schemas.microsoft.com/office/drawing/2014/main" id="{ADBA8108-5D17-4E47-8FF8-B110B9D35BAC}"/>
              </a:ext>
            </a:extLst>
          </p:cNvPr>
          <p:cNvSpPr/>
          <p:nvPr/>
        </p:nvSpPr>
        <p:spPr>
          <a:xfrm>
            <a:off x="7728180" y="1243969"/>
            <a:ext cx="3456384" cy="757814"/>
          </a:xfrm>
          <a:prstGeom prst="rect">
            <a:avLst/>
          </a:prstGeom>
          <a:solidFill>
            <a:schemeClr val="tx2">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defTabSz="978865"/>
            <a:r>
              <a:rPr lang="ru-RU" sz="1200" b="1" dirty="0">
                <a:solidFill>
                  <a:srgbClr val="FF0000"/>
                </a:solidFill>
              </a:rPr>
              <a:t>Оценка</a:t>
            </a:r>
            <a:r>
              <a:rPr lang="ru-RU" sz="1200" b="1" dirty="0">
                <a:solidFill>
                  <a:prstClr val="black"/>
                </a:solidFill>
              </a:rPr>
              <a:t>: проверить, выбрать, указать преимущества, дать критическую оценку, предложить гипотезу, обсудить</a:t>
            </a:r>
            <a:endParaRPr lang="kk-KZ" sz="1200" b="1" dirty="0">
              <a:solidFill>
                <a:prstClr val="black"/>
              </a:solidFill>
            </a:endParaRPr>
          </a:p>
        </p:txBody>
      </p:sp>
      <p:sp>
        <p:nvSpPr>
          <p:cNvPr id="11" name="Прямоугольник 10">
            <a:extLst>
              <a:ext uri="{FF2B5EF4-FFF2-40B4-BE49-F238E27FC236}">
                <a16:creationId xmlns="" xmlns:a16="http://schemas.microsoft.com/office/drawing/2014/main" id="{9C2295AC-26EA-4E1B-B784-377C2085CFF0}"/>
              </a:ext>
            </a:extLst>
          </p:cNvPr>
          <p:cNvSpPr/>
          <p:nvPr/>
        </p:nvSpPr>
        <p:spPr>
          <a:xfrm>
            <a:off x="4318260" y="6040864"/>
            <a:ext cx="3702003" cy="430887"/>
          </a:xfrm>
          <a:prstGeom prst="rect">
            <a:avLst/>
          </a:prstGeom>
          <a:ln>
            <a:solidFill>
              <a:srgbClr val="46B22C"/>
            </a:solidFill>
          </a:ln>
        </p:spPr>
        <p:txBody>
          <a:bodyPr wrap="square">
            <a:spAutoFit/>
          </a:bodyPr>
          <a:lstStyle/>
          <a:p>
            <a:pPr algn="just" defTabSz="978865"/>
            <a:r>
              <a:rPr lang="ru-RU" sz="1100" i="1" dirty="0">
                <a:solidFill>
                  <a:prstClr val="black"/>
                </a:solidFill>
                <a:latin typeface="Times New Roman" panose="02020603050405020304" pitchFamily="18" charset="0"/>
                <a:cs typeface="Times New Roman" panose="02020603050405020304" pitchFamily="18" charset="0"/>
              </a:rPr>
              <a:t>Кто? Что? Когда? Где? Как? Что будет дальше? Как называется … ? Что является правдой, а что ложью? </a:t>
            </a:r>
          </a:p>
        </p:txBody>
      </p:sp>
      <p:sp>
        <p:nvSpPr>
          <p:cNvPr id="12" name="Прямоугольник 11">
            <a:extLst>
              <a:ext uri="{FF2B5EF4-FFF2-40B4-BE49-F238E27FC236}">
                <a16:creationId xmlns="" xmlns:a16="http://schemas.microsoft.com/office/drawing/2014/main" id="{FFD2FC7B-8B64-47E7-8B70-9A2258BE7C8D}"/>
              </a:ext>
            </a:extLst>
          </p:cNvPr>
          <p:cNvSpPr/>
          <p:nvPr/>
        </p:nvSpPr>
        <p:spPr>
          <a:xfrm>
            <a:off x="6320263" y="4891354"/>
            <a:ext cx="4848540" cy="861774"/>
          </a:xfrm>
          <a:prstGeom prst="rect">
            <a:avLst/>
          </a:prstGeom>
          <a:ln>
            <a:solidFill>
              <a:srgbClr val="46B22C"/>
            </a:solidFill>
          </a:ln>
        </p:spPr>
        <p:txBody>
          <a:bodyPr wrap="square">
            <a:spAutoFit/>
          </a:bodyPr>
          <a:lstStyle/>
          <a:p>
            <a:pPr algn="just" defTabSz="978865"/>
            <a:r>
              <a:rPr lang="ru-RU" sz="1000" i="1" dirty="0">
                <a:solidFill>
                  <a:prstClr val="black"/>
                </a:solidFill>
                <a:latin typeface="Times New Roman" panose="02020603050405020304" pitchFamily="18" charset="0"/>
                <a:cs typeface="Times New Roman" panose="02020603050405020304" pitchFamily="18" charset="0"/>
              </a:rPr>
              <a:t>Что имелось в виду? / Что хотел сказать автор? Как бы Вы описали это? В чём различие? Можете ли Вы сказать своими словами? Чем заканчивается основная идея? Как Вы думаете, что могло бы произойти дальше? Как заканчивается основная идея? Почему …? Расскажите о форме и размере … .  Можете ли Вы привести примеры?</a:t>
            </a:r>
          </a:p>
        </p:txBody>
      </p:sp>
      <p:sp>
        <p:nvSpPr>
          <p:cNvPr id="13" name="Прямоугольник 12">
            <a:extLst>
              <a:ext uri="{FF2B5EF4-FFF2-40B4-BE49-F238E27FC236}">
                <a16:creationId xmlns="" xmlns:a16="http://schemas.microsoft.com/office/drawing/2014/main" id="{875EF10C-5573-4EDF-9DFC-CB09E7B0C92B}"/>
              </a:ext>
            </a:extLst>
          </p:cNvPr>
          <p:cNvSpPr/>
          <p:nvPr/>
        </p:nvSpPr>
        <p:spPr>
          <a:xfrm>
            <a:off x="7482521" y="3532191"/>
            <a:ext cx="4709483" cy="1015663"/>
          </a:xfrm>
          <a:prstGeom prst="rect">
            <a:avLst/>
          </a:prstGeom>
          <a:ln>
            <a:solidFill>
              <a:srgbClr val="46B22C"/>
            </a:solidFill>
          </a:ln>
        </p:spPr>
        <p:txBody>
          <a:bodyPr wrap="square">
            <a:spAutoFit/>
          </a:bodyPr>
          <a:lstStyle/>
          <a:p>
            <a:pPr algn="just" defTabSz="978865"/>
            <a:r>
              <a:rPr lang="ru-RU" sz="1000" i="1" dirty="0">
                <a:solidFill>
                  <a:prstClr val="black"/>
                </a:solidFill>
                <a:latin typeface="Times New Roman" panose="02020603050405020304" pitchFamily="18" charset="0"/>
                <a:cs typeface="Times New Roman" panose="02020603050405020304" pitchFamily="18" charset="0"/>
              </a:rPr>
              <a:t>Если …., то что будет? Как Вы сможете это применить? Какие Вам нужны для этого сведения? Какими еще способами можно провести отбор? Можете ли Вы начертить таблицу согласно тому, что видите? Что бы Вы сделали в следующий раз? Если Вам придется …, что бы Вы сделали? Почему это важно? Составьте список инструкций для … . Встречали ли Вы что-нибудь аналогичное/похожее раннее? </a:t>
            </a:r>
          </a:p>
        </p:txBody>
      </p:sp>
      <p:sp>
        <p:nvSpPr>
          <p:cNvPr id="14" name="Прямоугольник 13">
            <a:extLst>
              <a:ext uri="{FF2B5EF4-FFF2-40B4-BE49-F238E27FC236}">
                <a16:creationId xmlns="" xmlns:a16="http://schemas.microsoft.com/office/drawing/2014/main" id="{D63BC310-B442-4DEA-8895-DD511672634A}"/>
              </a:ext>
            </a:extLst>
          </p:cNvPr>
          <p:cNvSpPr/>
          <p:nvPr/>
        </p:nvSpPr>
        <p:spPr>
          <a:xfrm>
            <a:off x="88879" y="2546408"/>
            <a:ext cx="3728120" cy="861774"/>
          </a:xfrm>
          <a:prstGeom prst="rect">
            <a:avLst/>
          </a:prstGeom>
          <a:ln>
            <a:solidFill>
              <a:srgbClr val="46B22C"/>
            </a:solidFill>
          </a:ln>
        </p:spPr>
        <p:txBody>
          <a:bodyPr wrap="square">
            <a:spAutoFit/>
          </a:bodyPr>
          <a:lstStyle/>
          <a:p>
            <a:pPr defTabSz="978865"/>
            <a:r>
              <a:rPr lang="ru-RU" sz="1000" i="1" dirty="0">
                <a:solidFill>
                  <a:prstClr val="black"/>
                </a:solidFill>
                <a:latin typeface="Times New Roman" panose="02020603050405020304" pitchFamily="18" charset="0"/>
                <a:cs typeface="Times New Roman" panose="02020603050405020304" pitchFamily="18" charset="0"/>
              </a:rPr>
              <a:t>Какие есть доказательства, чья это мысль? Какова цель … ? Какие это части/разделы? Если Вы …, что может произойти? Какие имеются другие возможные результаты? В чём причина … ? Какими были последствия/ Каким был эффект? </a:t>
            </a:r>
          </a:p>
          <a:p>
            <a:pPr algn="just" defTabSz="978865"/>
            <a:r>
              <a:rPr lang="ru-RU" sz="1000" i="1" dirty="0">
                <a:solidFill>
                  <a:prstClr val="black"/>
                </a:solidFill>
                <a:latin typeface="Times New Roman" panose="02020603050405020304" pitchFamily="18" charset="0"/>
                <a:cs typeface="Times New Roman" panose="02020603050405020304" pitchFamily="18" charset="0"/>
              </a:rPr>
              <a:t>Насколько они похожи/ различны?</a:t>
            </a:r>
            <a:r>
              <a:rPr lang="en-US" sz="1000" i="1" dirty="0">
                <a:solidFill>
                  <a:prstClr val="black"/>
                </a:solidFill>
                <a:latin typeface="Times New Roman" panose="02020603050405020304" pitchFamily="18" charset="0"/>
                <a:cs typeface="Times New Roman" panose="02020603050405020304" pitchFamily="18" charset="0"/>
              </a:rPr>
              <a:t> </a:t>
            </a:r>
            <a:r>
              <a:rPr lang="ru-RU" sz="1000" i="1" dirty="0">
                <a:solidFill>
                  <a:prstClr val="black"/>
                </a:solidFill>
                <a:latin typeface="Times New Roman" panose="02020603050405020304" pitchFamily="18" charset="0"/>
                <a:cs typeface="Times New Roman" panose="02020603050405020304" pitchFamily="18" charset="0"/>
              </a:rPr>
              <a:t>Какие различия между ними?</a:t>
            </a:r>
          </a:p>
        </p:txBody>
      </p:sp>
      <p:sp>
        <p:nvSpPr>
          <p:cNvPr id="15" name="Прямоугольник 14">
            <a:extLst>
              <a:ext uri="{FF2B5EF4-FFF2-40B4-BE49-F238E27FC236}">
                <a16:creationId xmlns="" xmlns:a16="http://schemas.microsoft.com/office/drawing/2014/main" id="{ED348DD9-7A4D-4D94-8F0D-E6C221DE7FA8}"/>
              </a:ext>
            </a:extLst>
          </p:cNvPr>
          <p:cNvSpPr/>
          <p:nvPr/>
        </p:nvSpPr>
        <p:spPr>
          <a:xfrm>
            <a:off x="644479" y="1525384"/>
            <a:ext cx="5632401" cy="707886"/>
          </a:xfrm>
          <a:prstGeom prst="rect">
            <a:avLst/>
          </a:prstGeom>
          <a:ln>
            <a:solidFill>
              <a:srgbClr val="46B22C"/>
            </a:solidFill>
          </a:ln>
        </p:spPr>
        <p:txBody>
          <a:bodyPr wrap="square">
            <a:spAutoFit/>
          </a:bodyPr>
          <a:lstStyle/>
          <a:p>
            <a:pPr algn="just" defTabSz="978865"/>
            <a:r>
              <a:rPr lang="ru-RU" sz="1000" i="1" dirty="0">
                <a:solidFill>
                  <a:prstClr val="black"/>
                </a:solidFill>
                <a:latin typeface="Times New Roman" panose="02020603050405020304" pitchFamily="18" charset="0"/>
                <a:cs typeface="Times New Roman" panose="02020603050405020304" pitchFamily="18" charset="0"/>
              </a:rPr>
              <a:t>Как их можно объединить? Какое решение Вы принимаете? Сможете ли вы составить для этого … ? Видите ли Вы возможное решение? Можете ли составить … предложение/мнение?</a:t>
            </a:r>
            <a:r>
              <a:rPr lang="en-US" sz="1000" i="1" dirty="0">
                <a:solidFill>
                  <a:prstClr val="black"/>
                </a:solidFill>
                <a:latin typeface="Times New Roman" panose="02020603050405020304" pitchFamily="18" charset="0"/>
                <a:cs typeface="Times New Roman" panose="02020603050405020304" pitchFamily="18" charset="0"/>
              </a:rPr>
              <a:t> </a:t>
            </a:r>
            <a:r>
              <a:rPr lang="ru-RU" sz="1000" i="1" dirty="0">
                <a:solidFill>
                  <a:prstClr val="black"/>
                </a:solidFill>
                <a:latin typeface="Times New Roman" panose="02020603050405020304" pitchFamily="18" charset="0"/>
                <a:cs typeface="Times New Roman" panose="02020603050405020304" pitchFamily="18" charset="0"/>
              </a:rPr>
              <a:t>Какие еще идеи у Вас есть для …? Как можно изменить это процесс? Какой у Вас есть план для решения этого задания? Где Вы можете применить то, что усвоили? </a:t>
            </a:r>
          </a:p>
        </p:txBody>
      </p:sp>
      <p:sp>
        <p:nvSpPr>
          <p:cNvPr id="16" name="Прямоугольник 15">
            <a:extLst>
              <a:ext uri="{FF2B5EF4-FFF2-40B4-BE49-F238E27FC236}">
                <a16:creationId xmlns="" xmlns:a16="http://schemas.microsoft.com/office/drawing/2014/main" id="{F69A44DF-92BF-4D48-9975-63D43B1EABC4}"/>
              </a:ext>
            </a:extLst>
          </p:cNvPr>
          <p:cNvSpPr/>
          <p:nvPr/>
        </p:nvSpPr>
        <p:spPr>
          <a:xfrm>
            <a:off x="2637515" y="615028"/>
            <a:ext cx="4752528" cy="707886"/>
          </a:xfrm>
          <a:prstGeom prst="rect">
            <a:avLst/>
          </a:prstGeom>
          <a:ln>
            <a:solidFill>
              <a:srgbClr val="46B22C"/>
            </a:solidFill>
          </a:ln>
        </p:spPr>
        <p:txBody>
          <a:bodyPr wrap="square">
            <a:spAutoFit/>
          </a:bodyPr>
          <a:lstStyle/>
          <a:p>
            <a:pPr algn="just" defTabSz="978865"/>
            <a:r>
              <a:rPr lang="ru-RU" sz="1000" i="1" dirty="0">
                <a:solidFill>
                  <a:prstClr val="black"/>
                </a:solidFill>
                <a:latin typeface="Times New Roman" panose="02020603050405020304" pitchFamily="18" charset="0"/>
                <a:cs typeface="Times New Roman" panose="02020603050405020304" pitchFamily="18" charset="0"/>
              </a:rPr>
              <a:t>Как можно совершенствовать это? Как оцениваете порядок? Что является наиболее важным для … ? Поясните свой выбор / … как принималось решение? Что верно? Которое решение правильное? Какой Ваш основной приоритет? Какие критерии Вы применили? </a:t>
            </a:r>
          </a:p>
        </p:txBody>
      </p:sp>
      <p:sp>
        <p:nvSpPr>
          <p:cNvPr id="19" name="Прямоугольник 18">
            <a:extLst>
              <a:ext uri="{FF2B5EF4-FFF2-40B4-BE49-F238E27FC236}">
                <a16:creationId xmlns="" xmlns:a16="http://schemas.microsoft.com/office/drawing/2014/main" id="{686CDA4C-4AA8-4AB6-9531-C605D5C58730}"/>
              </a:ext>
            </a:extLst>
          </p:cNvPr>
          <p:cNvSpPr/>
          <p:nvPr/>
        </p:nvSpPr>
        <p:spPr>
          <a:xfrm>
            <a:off x="0" y="-27380"/>
            <a:ext cx="12192000" cy="384721"/>
          </a:xfrm>
          <a:prstGeom prst="rect">
            <a:avLst/>
          </a:prstGeom>
          <a:solidFill>
            <a:schemeClr val="tx2"/>
          </a:solidFill>
        </p:spPr>
        <p:txBody>
          <a:bodyPr wrap="square">
            <a:spAutoFit/>
          </a:bodyPr>
          <a:lstStyle/>
          <a:p>
            <a:pPr algn="ctr" defTabSz="978865"/>
            <a:endParaRPr lang="ru-RU" sz="1900" dirty="0">
              <a:solidFill>
                <a:prstClr val="black"/>
              </a:solidFill>
            </a:endParaRPr>
          </a:p>
        </p:txBody>
      </p:sp>
      <p:sp>
        <p:nvSpPr>
          <p:cNvPr id="3" name="Номер слайда 2"/>
          <p:cNvSpPr>
            <a:spLocks noGrp="1"/>
          </p:cNvSpPr>
          <p:nvPr>
            <p:ph type="sldNum" sz="quarter" idx="12"/>
          </p:nvPr>
        </p:nvSpPr>
        <p:spPr/>
        <p:txBody>
          <a:bodyPr/>
          <a:lstStyle/>
          <a:p>
            <a:fld id="{87D32575-DF33-4BF6-A462-3A5BB0E1AAFA}"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705777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3"/>
          <p:cNvSpPr>
            <a:spLocks noGrp="1"/>
          </p:cNvSpPr>
          <p:nvPr>
            <p:ph type="title"/>
          </p:nvPr>
        </p:nvSpPr>
        <p:spPr>
          <a:xfrm>
            <a:off x="1847853" y="333377"/>
            <a:ext cx="8229600" cy="863600"/>
          </a:xfrm>
        </p:spPr>
        <p:txBody>
          <a:bodyPr>
            <a:normAutofit/>
          </a:bodyPr>
          <a:lstStyle/>
          <a:p>
            <a:pPr algn="ctr"/>
            <a:r>
              <a:rPr lang="ru-RU" altLang="ru-RU" sz="3200" b="1" dirty="0">
                <a:solidFill>
                  <a:srgbClr val="0070C0"/>
                </a:solidFill>
                <a:latin typeface="Times New Roman" panose="02020603050405020304" pitchFamily="18" charset="0"/>
                <a:cs typeface="Times New Roman" panose="02020603050405020304" pitchFamily="18" charset="0"/>
              </a:rPr>
              <a:t>Типы заданий</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550099037"/>
              </p:ext>
            </p:extLst>
          </p:nvPr>
        </p:nvGraphicFramePr>
        <p:xfrm>
          <a:off x="2865445" y="1282328"/>
          <a:ext cx="85689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a:stretch>
            <a:fillRect/>
          </a:stretch>
        </p:blipFill>
        <p:spPr>
          <a:xfrm>
            <a:off x="512751" y="2098782"/>
            <a:ext cx="1922105" cy="2462585"/>
          </a:xfrm>
          <a:prstGeom prst="rect">
            <a:avLst/>
          </a:prstGeom>
        </p:spPr>
      </p:pic>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7</a:t>
            </a:fld>
            <a:endParaRPr lang="ru-RU">
              <a:solidFill>
                <a:prstClr val="black">
                  <a:tint val="75000"/>
                </a:prstClr>
              </a:solidFill>
            </a:endParaRPr>
          </a:p>
        </p:txBody>
      </p:sp>
    </p:spTree>
    <p:extLst>
      <p:ext uri="{BB962C8B-B14F-4D97-AF65-F5344CB8AC3E}">
        <p14:creationId xmlns:p14="http://schemas.microsoft.com/office/powerpoint/2010/main" val="243215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310653" y="176325"/>
            <a:ext cx="7696200" cy="715963"/>
          </a:xfrm>
        </p:spPr>
        <p:txBody>
          <a:bodyPr/>
          <a:lstStyle/>
          <a:p>
            <a:pPr algn="ctr"/>
            <a:r>
              <a:rPr lang="ru-RU" altLang="ru-RU" sz="3200" b="1" dirty="0" smtClean="0">
                <a:solidFill>
                  <a:srgbClr val="0070C0"/>
                </a:solidFill>
                <a:latin typeface="Times New Roman" panose="02020603050405020304" pitchFamily="18" charset="0"/>
                <a:cs typeface="Times New Roman" panose="02020603050405020304" pitchFamily="18" charset="0"/>
              </a:rPr>
              <a:t>Дескрипторы</a:t>
            </a:r>
            <a:endParaRPr lang="en-US" altLang="ru-RU" sz="3200" b="1" dirty="0">
              <a:solidFill>
                <a:srgbClr val="0070C0"/>
              </a:solidFill>
              <a:latin typeface="Times New Roman" panose="02020603050405020304" pitchFamily="18" charset="0"/>
              <a:cs typeface="Times New Roman" panose="02020603050405020304" pitchFamily="18" charset="0"/>
            </a:endParaRPr>
          </a:p>
        </p:txBody>
      </p:sp>
      <p:sp>
        <p:nvSpPr>
          <p:cNvPr id="91139" name="Прямоугольник 1"/>
          <p:cNvSpPr>
            <a:spLocks noChangeArrowheads="1"/>
          </p:cNvSpPr>
          <p:nvPr/>
        </p:nvSpPr>
        <p:spPr bwMode="auto">
          <a:xfrm>
            <a:off x="342901" y="1332049"/>
            <a:ext cx="48863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spcBef>
                <a:spcPct val="0"/>
              </a:spcBef>
              <a:buNone/>
            </a:pPr>
            <a:r>
              <a:rPr lang="ru-RU" altLang="ru-RU" sz="2800" dirty="0">
                <a:solidFill>
                  <a:srgbClr val="0070C0"/>
                </a:solidFill>
                <a:latin typeface="Times New Roman" panose="02020603050405020304" pitchFamily="18" charset="0"/>
                <a:cs typeface="Times New Roman" panose="02020603050405020304" pitchFamily="18" charset="0"/>
              </a:rPr>
              <a:t>Дескриптор – характеристика, описывающая действия при выполнении </a:t>
            </a:r>
            <a:r>
              <a:rPr lang="ru-RU" altLang="ru-RU" sz="2800" dirty="0" smtClean="0">
                <a:solidFill>
                  <a:srgbClr val="0070C0"/>
                </a:solidFill>
                <a:latin typeface="Times New Roman" panose="02020603050405020304" pitchFamily="18" charset="0"/>
                <a:cs typeface="Times New Roman" panose="02020603050405020304" pitchFamily="18" charset="0"/>
              </a:rPr>
              <a:t>заданий </a:t>
            </a:r>
            <a:endParaRPr lang="ru-RU" altLang="ru-RU" sz="2800"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24475" y="1370149"/>
            <a:ext cx="6473644" cy="4708981"/>
          </a:xfrm>
          <a:prstGeom prst="rect">
            <a:avLst/>
          </a:prstGeom>
        </p:spPr>
        <p:txBody>
          <a:bodyPr wrap="square">
            <a:spAutoFit/>
          </a:bodyPr>
          <a:lstStyle/>
          <a:p>
            <a:pPr marL="285750" indent="-285750" algn="just">
              <a:buFont typeface="Wingdings" panose="05000000000000000000" pitchFamily="2" charset="2"/>
              <a:buChar char="q"/>
              <a:defRPr/>
            </a:pPr>
            <a:r>
              <a:rPr lang="ru-RU" sz="2000" i="1" dirty="0">
                <a:solidFill>
                  <a:srgbClr val="002060"/>
                </a:solidFill>
                <a:latin typeface="Times New Roman" panose="02020603050405020304" pitchFamily="18" charset="0"/>
                <a:cs typeface="Times New Roman" panose="02020603050405020304" pitchFamily="18" charset="0"/>
              </a:rPr>
              <a:t>Дескриптор должен помогать выявлять затруднения у учащихся и способствовать предоставлению обратной связи</a:t>
            </a:r>
            <a:r>
              <a:rPr lang="ru-RU" sz="2000" i="1" dirty="0" smtClean="0">
                <a:solidFill>
                  <a:srgbClr val="002060"/>
                </a:solidFill>
                <a:latin typeface="Times New Roman" panose="02020603050405020304" pitchFamily="18" charset="0"/>
                <a:cs typeface="Times New Roman" panose="02020603050405020304" pitchFamily="18" charset="0"/>
              </a:rPr>
              <a:t>.</a:t>
            </a:r>
          </a:p>
          <a:p>
            <a:pPr algn="just">
              <a:defRPr/>
            </a:pPr>
            <a:endParaRPr lang="ru-RU" sz="2000" i="1"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ru-RU" sz="2000" i="1" dirty="0">
                <a:solidFill>
                  <a:srgbClr val="002060"/>
                </a:solidFill>
                <a:latin typeface="Times New Roman" panose="02020603050405020304" pitchFamily="18" charset="0"/>
                <a:cs typeface="Times New Roman" panose="02020603050405020304" pitchFamily="18" charset="0"/>
              </a:rPr>
              <a:t>Дескрипторы к заданиям должны быть ясными и точными, чтобы решение учителя при оценивании было объективным и позволяло определить, на каком этапе выполнения задания учащийся испытывает трудности. </a:t>
            </a:r>
            <a:endParaRPr lang="ru-RU" sz="2000" i="1" dirty="0" smtClean="0">
              <a:solidFill>
                <a:srgbClr val="002060"/>
              </a:solidFill>
              <a:latin typeface="Times New Roman" panose="02020603050405020304" pitchFamily="18" charset="0"/>
              <a:cs typeface="Times New Roman" panose="02020603050405020304" pitchFamily="18" charset="0"/>
            </a:endParaRPr>
          </a:p>
          <a:p>
            <a:pPr algn="just">
              <a:defRPr/>
            </a:pPr>
            <a:endParaRPr lang="ru-RU" sz="2000" i="1"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ru-RU" sz="2000" i="1" dirty="0">
                <a:solidFill>
                  <a:srgbClr val="002060"/>
                </a:solidFill>
                <a:latin typeface="Times New Roman" panose="02020603050405020304" pitchFamily="18" charset="0"/>
                <a:cs typeface="Times New Roman" panose="02020603050405020304" pitchFamily="18" charset="0"/>
              </a:rPr>
              <a:t>При формулировке дескрипторов следует избегать таких фраз, как «знает», «понимает», «умеет» и др. Выражения такого типа трудно оценимы и не описывают конкретное действие при выполнении задания</a:t>
            </a:r>
            <a:r>
              <a:rPr lang="ru-RU" sz="2000" i="1" dirty="0" smtClean="0">
                <a:solidFill>
                  <a:srgbClr val="002060"/>
                </a:solidFill>
                <a:latin typeface="Times New Roman" panose="02020603050405020304" pitchFamily="18" charset="0"/>
                <a:cs typeface="Times New Roman" panose="02020603050405020304" pitchFamily="18" charset="0"/>
              </a:rPr>
              <a:t>.</a:t>
            </a:r>
            <a:endParaRPr lang="ru-RU" sz="2000" i="1"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a:srcRect l="1" r="1292" b="8044"/>
          <a:stretch/>
        </p:blipFill>
        <p:spPr>
          <a:xfrm>
            <a:off x="762610" y="2933654"/>
            <a:ext cx="3424519" cy="2592107"/>
          </a:xfrm>
          <a:prstGeom prst="rect">
            <a:avLst/>
          </a:prstGeom>
        </p:spPr>
      </p:pic>
      <p:sp>
        <p:nvSpPr>
          <p:cNvPr id="3" name="Номер слайда 2"/>
          <p:cNvSpPr>
            <a:spLocks noGrp="1"/>
          </p:cNvSpPr>
          <p:nvPr>
            <p:ph type="sldNum" sz="quarter" idx="12"/>
          </p:nvPr>
        </p:nvSpPr>
        <p:spPr/>
        <p:txBody>
          <a:bodyPr/>
          <a:lstStyle/>
          <a:p>
            <a:fld id="{87D32575-DF33-4BF6-A462-3A5BB0E1AAFA}" type="slidenum">
              <a:rPr lang="ru-RU" smtClean="0">
                <a:solidFill>
                  <a:prstClr val="black">
                    <a:tint val="75000"/>
                  </a:prstClr>
                </a:solidFill>
              </a:rPr>
              <a:pPr/>
              <a:t>8</a:t>
            </a:fld>
            <a:endParaRPr lang="ru-RU">
              <a:solidFill>
                <a:prstClr val="black">
                  <a:tint val="75000"/>
                </a:prstClr>
              </a:solidFill>
            </a:endParaRPr>
          </a:p>
        </p:txBody>
      </p:sp>
    </p:spTree>
    <p:extLst>
      <p:ext uri="{BB962C8B-B14F-4D97-AF65-F5344CB8AC3E}">
        <p14:creationId xmlns:p14="http://schemas.microsoft.com/office/powerpoint/2010/main" val="1584805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p:cNvPr>
          <p:cNvGraphicFramePr>
            <a:graphicFrameLocks noGrp="1"/>
          </p:cNvGraphicFramePr>
          <p:nvPr/>
        </p:nvGraphicFramePr>
        <p:xfrm>
          <a:off x="982141" y="1143068"/>
          <a:ext cx="10701867" cy="4479937"/>
        </p:xfrm>
        <a:graphic>
          <a:graphicData uri="http://schemas.openxmlformats.org/drawingml/2006/table">
            <a:tbl>
              <a:tblPr bandRow="1">
                <a:tableStyleId>{5C22544A-7EE6-4342-B048-85BDC9FD1C3A}</a:tableStyleId>
              </a:tblPr>
              <a:tblGrid>
                <a:gridCol w="7773539">
                  <a:extLst>
                    <a:ext uri="{9D8B030D-6E8A-4147-A177-3AD203B41FA5}"/>
                  </a:extLst>
                </a:gridCol>
                <a:gridCol w="2928328">
                  <a:extLst>
                    <a:ext uri="{9D8B030D-6E8A-4147-A177-3AD203B41FA5}"/>
                  </a:extLst>
                </a:gridCol>
              </a:tblGrid>
              <a:tr h="639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800" dirty="0">
                          <a:latin typeface="Times New Roman" pitchFamily="18" charset="0"/>
                          <a:cs typeface="Times New Roman" pitchFamily="18" charset="0"/>
                        </a:rPr>
                        <a:t>Должен быть измеримым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800" dirty="0">
                        <a:latin typeface="Times New Roman" pitchFamily="18" charset="0"/>
                        <a:cs typeface="Times New Roman" pitchFamily="18" charset="0"/>
                      </a:endParaRP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solidFill>
                          <a:srgbClr val="0000FF"/>
                        </a:solidFill>
                        <a:latin typeface="Times New Roman" panose="02020603050405020304" pitchFamily="18" charset="0"/>
                        <a:cs typeface="Times New Roman" panose="02020603050405020304" pitchFamily="18" charset="0"/>
                      </a:endParaRP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639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800" dirty="0">
                          <a:latin typeface="Times New Roman" pitchFamily="18" charset="0"/>
                          <a:cs typeface="Times New Roman" pitchFamily="18" charset="0"/>
                        </a:rPr>
                        <a:t>Должен быть конкретным, ясным и понятным для учителя и учащихся</a:t>
                      </a:r>
                      <a:endParaRPr lang="ru-RU" sz="1800" dirty="0">
                        <a:latin typeface="Times New Roman" panose="02020603050405020304" pitchFamily="18" charset="0"/>
                        <a:cs typeface="Times New Roman" panose="02020603050405020304" pitchFamily="18" charset="0"/>
                      </a:endParaRP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639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Следует избегать таких фраз, как «знает», «понимает», «умеет» и др.</a:t>
                      </a: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639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Способствует предоставлению конструктивной обратной связи </a:t>
                      </a: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639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Отражает, как будет проверяться достижение цели обучения </a:t>
                      </a: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639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Оценивается в 1 балл</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a:latin typeface="Times New Roman" panose="02020603050405020304" pitchFamily="18" charset="0"/>
                        <a:cs typeface="Times New Roman" panose="02020603050405020304" pitchFamily="18" charset="0"/>
                      </a:endParaRP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639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Times New Roman" panose="02020603050405020304" pitchFamily="18" charset="0"/>
                          <a:cs typeface="Times New Roman" panose="02020603050405020304" pitchFamily="18" charset="0"/>
                        </a:rPr>
                        <a:t>Предполагает описание каждого шага при выполнении задания</a:t>
                      </a:r>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dirty="0"/>
                    </a:p>
                  </a:txBody>
                  <a:tcPr marL="121921" marR="121921"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52252" name="Title 1"/>
          <p:cNvSpPr>
            <a:spLocks noGrp="1" noChangeArrowheads="1"/>
          </p:cNvSpPr>
          <p:nvPr>
            <p:ph type="title"/>
          </p:nvPr>
        </p:nvSpPr>
        <p:spPr>
          <a:xfrm>
            <a:off x="1117600" y="228672"/>
            <a:ext cx="10261600" cy="715963"/>
          </a:xfrm>
        </p:spPr>
        <p:txBody>
          <a:bodyPr>
            <a:normAutofit/>
          </a:bodyPr>
          <a:lstStyle/>
          <a:p>
            <a:pPr algn="ctr"/>
            <a:r>
              <a:rPr lang="ru-RU" altLang="ru-RU" sz="3200" b="1" dirty="0">
                <a:solidFill>
                  <a:srgbClr val="0070C0"/>
                </a:solidFill>
                <a:latin typeface="Times New Roman" panose="02020603050405020304" pitchFamily="18" charset="0"/>
                <a:cs typeface="Times New Roman" panose="02020603050405020304" pitchFamily="18" charset="0"/>
              </a:rPr>
              <a:t>Критерий или дескриптор?</a:t>
            </a:r>
            <a:endParaRPr lang="en-US" altLang="ru-RU" sz="3200" b="1" dirty="0">
              <a:solidFill>
                <a:srgbClr val="0070C0"/>
              </a:solidFill>
              <a:latin typeface="Times New Roman" panose="02020603050405020304" pitchFamily="18" charset="0"/>
              <a:cs typeface="Times New Roman" panose="02020603050405020304" pitchFamily="18" charset="0"/>
            </a:endParaRPr>
          </a:p>
        </p:txBody>
      </p:sp>
      <p:sp>
        <p:nvSpPr>
          <p:cNvPr id="52253" name="AutoShape 2" descr="Картинки по запросу home work"/>
          <p:cNvSpPr>
            <a:spLocks noChangeAspect="1" noChangeArrowheads="1"/>
          </p:cNvSpPr>
          <p:nvPr/>
        </p:nvSpPr>
        <p:spPr bwMode="auto">
          <a:xfrm>
            <a:off x="207435" y="-144461"/>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ru-RU" altLang="ru-RU" smtClean="0">
              <a:solidFill>
                <a:srgbClr val="000000"/>
              </a:solidFill>
            </a:endParaRPr>
          </a:p>
        </p:txBody>
      </p:sp>
      <p:sp>
        <p:nvSpPr>
          <p:cNvPr id="52254" name="AutoShape 4" descr="Картинки по запросу home work"/>
          <p:cNvSpPr>
            <a:spLocks noChangeAspect="1" noChangeArrowheads="1"/>
          </p:cNvSpPr>
          <p:nvPr/>
        </p:nvSpPr>
        <p:spPr bwMode="auto">
          <a:xfrm>
            <a:off x="410633" y="7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ru-RU" altLang="ru-RU" smtClean="0">
              <a:solidFill>
                <a:srgbClr val="000000"/>
              </a:solidFill>
            </a:endParaRPr>
          </a:p>
        </p:txBody>
      </p:sp>
      <p:sp>
        <p:nvSpPr>
          <p:cNvPr id="52255" name="AutoShape 6" descr="Картинки по запросу home work"/>
          <p:cNvSpPr>
            <a:spLocks noChangeAspect="1" noChangeArrowheads="1"/>
          </p:cNvSpPr>
          <p:nvPr/>
        </p:nvSpPr>
        <p:spPr bwMode="auto">
          <a:xfrm>
            <a:off x="613833" y="160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ru-RU" altLang="ru-RU" smtClean="0">
              <a:solidFill>
                <a:srgbClr val="000000"/>
              </a:solidFill>
            </a:endParaRPr>
          </a:p>
        </p:txBody>
      </p:sp>
      <p:sp>
        <p:nvSpPr>
          <p:cNvPr id="23" name="TextBox 22"/>
          <p:cNvSpPr txBox="1">
            <a:spLocks noChangeArrowheads="1"/>
          </p:cNvSpPr>
          <p:nvPr/>
        </p:nvSpPr>
        <p:spPr bwMode="auto">
          <a:xfrm>
            <a:off x="8826500" y="3810000"/>
            <a:ext cx="284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критерий</a:t>
            </a:r>
          </a:p>
        </p:txBody>
      </p:sp>
      <p:sp>
        <p:nvSpPr>
          <p:cNvPr id="24" name="TextBox 23"/>
          <p:cNvSpPr txBox="1">
            <a:spLocks noChangeArrowheads="1"/>
          </p:cNvSpPr>
          <p:nvPr/>
        </p:nvSpPr>
        <p:spPr bwMode="auto">
          <a:xfrm>
            <a:off x="8788400" y="114304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критерий дескриптор</a:t>
            </a:r>
          </a:p>
        </p:txBody>
      </p:sp>
      <p:sp>
        <p:nvSpPr>
          <p:cNvPr id="26" name="TextBox 25"/>
          <p:cNvSpPr txBox="1">
            <a:spLocks noChangeArrowheads="1"/>
          </p:cNvSpPr>
          <p:nvPr/>
        </p:nvSpPr>
        <p:spPr bwMode="auto">
          <a:xfrm>
            <a:off x="8839200" y="1792322"/>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критерий дескриптор</a:t>
            </a:r>
          </a:p>
        </p:txBody>
      </p:sp>
      <p:sp>
        <p:nvSpPr>
          <p:cNvPr id="27" name="TextBox 26"/>
          <p:cNvSpPr txBox="1">
            <a:spLocks noChangeArrowheads="1"/>
          </p:cNvSpPr>
          <p:nvPr/>
        </p:nvSpPr>
        <p:spPr bwMode="auto">
          <a:xfrm>
            <a:off x="8864600" y="243844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критерий дескриптор</a:t>
            </a:r>
          </a:p>
        </p:txBody>
      </p:sp>
      <p:sp>
        <p:nvSpPr>
          <p:cNvPr id="28" name="TextBox 27"/>
          <p:cNvSpPr txBox="1">
            <a:spLocks noChangeArrowheads="1"/>
          </p:cNvSpPr>
          <p:nvPr/>
        </p:nvSpPr>
        <p:spPr bwMode="auto">
          <a:xfrm>
            <a:off x="8813803" y="5105400"/>
            <a:ext cx="284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дескриптор</a:t>
            </a:r>
          </a:p>
        </p:txBody>
      </p:sp>
      <p:sp>
        <p:nvSpPr>
          <p:cNvPr id="29" name="TextBox 28"/>
          <p:cNvSpPr txBox="1">
            <a:spLocks noChangeArrowheads="1"/>
          </p:cNvSpPr>
          <p:nvPr/>
        </p:nvSpPr>
        <p:spPr bwMode="auto">
          <a:xfrm>
            <a:off x="8839203" y="4430792"/>
            <a:ext cx="284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дескриптор</a:t>
            </a:r>
          </a:p>
        </p:txBody>
      </p:sp>
      <p:sp>
        <p:nvSpPr>
          <p:cNvPr id="30" name="TextBox 29"/>
          <p:cNvSpPr txBox="1">
            <a:spLocks noChangeArrowheads="1"/>
          </p:cNvSpPr>
          <p:nvPr/>
        </p:nvSpPr>
        <p:spPr bwMode="auto">
          <a:xfrm>
            <a:off x="8788400" y="3084552"/>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b="1" smtClean="0">
                <a:solidFill>
                  <a:srgbClr val="0000FF"/>
                </a:solidFill>
                <a:latin typeface="Times New Roman" pitchFamily="18" charset="0"/>
                <a:cs typeface="Times New Roman" pitchFamily="18" charset="0"/>
              </a:rPr>
              <a:t>критерий дескриптор</a:t>
            </a:r>
          </a:p>
        </p:txBody>
      </p:sp>
      <p:sp>
        <p:nvSpPr>
          <p:cNvPr id="2" name="Номер слайда 1"/>
          <p:cNvSpPr>
            <a:spLocks noGrp="1"/>
          </p:cNvSpPr>
          <p:nvPr>
            <p:ph type="sldNum" sz="quarter" idx="12"/>
          </p:nvPr>
        </p:nvSpPr>
        <p:spPr/>
        <p:txBody>
          <a:bodyPr/>
          <a:lstStyle/>
          <a:p>
            <a:fld id="{87D32575-DF33-4BF6-A462-3A5BB0E1AAFA}" type="slidenum">
              <a:rPr lang="ru-RU" smtClean="0">
                <a:solidFill>
                  <a:prstClr val="black">
                    <a:tint val="75000"/>
                  </a:prstClr>
                </a:solidFill>
              </a:rPr>
              <a:pPr/>
              <a:t>9</a:t>
            </a:fld>
            <a:endParaRPr lang="ru-RU">
              <a:solidFill>
                <a:prstClr val="black">
                  <a:tint val="75000"/>
                </a:prstClr>
              </a:solidFill>
            </a:endParaRPr>
          </a:p>
        </p:txBody>
      </p:sp>
    </p:spTree>
    <p:extLst>
      <p:ext uri="{BB962C8B-B14F-4D97-AF65-F5344CB8AC3E}">
        <p14:creationId xmlns:p14="http://schemas.microsoft.com/office/powerpoint/2010/main" val="3942751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P spid="29" grpId="0"/>
      <p:bldP spid="30" grpId="0"/>
    </p:bld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37E10339DE8A3F448B85F548289B134D" ma:contentTypeVersion="8" ma:contentTypeDescription="Создание документа." ma:contentTypeScope="" ma:versionID="0be9c2fb77feb00c2be47efe8ad9ea1c">
  <xsd:schema xmlns:xsd="http://www.w3.org/2001/XMLSchema" xmlns:xs="http://www.w3.org/2001/XMLSchema" xmlns:p="http://schemas.microsoft.com/office/2006/metadata/properties" xmlns:ns2="7b088de1-9324-4cb6-b26e-a90fa9c867de" xmlns:ns3="e233a48b-bb89-4151-b6e3-b49aa9719084" targetNamespace="http://schemas.microsoft.com/office/2006/metadata/properties" ma:root="true" ma:fieldsID="c5f11d8c90ed1069144f7aa38be1c1a7" ns2:_="" ns3:_="">
    <xsd:import namespace="7b088de1-9324-4cb6-b26e-a90fa9c867de"/>
    <xsd:import namespace="e233a48b-bb89-4151-b6e3-b49aa97190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88de1-9324-4cb6-b26e-a90fa9c867de"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Совместно с подробностями"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33a48b-bb89-4151-b6e3-b49aa971908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621AC-E5ED-4588-8637-2CE1755FE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88de1-9324-4cb6-b26e-a90fa9c867de"/>
    <ds:schemaRef ds:uri="e233a48b-bb89-4151-b6e3-b49aa9719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5838B1-35D4-4CD3-8DED-22385F885343}">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e233a48b-bb89-4151-b6e3-b49aa9719084"/>
    <ds:schemaRef ds:uri="7b088de1-9324-4cb6-b26e-a90fa9c867de"/>
  </ds:schemaRefs>
</ds:datastoreItem>
</file>

<file path=customXml/itemProps3.xml><?xml version="1.0" encoding="utf-8"?>
<ds:datastoreItem xmlns:ds="http://schemas.openxmlformats.org/officeDocument/2006/customXml" ds:itemID="{70BD86B1-9BAC-4433-8252-A12E23E5ED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4928</TotalTime>
  <Words>2239</Words>
  <Application>Microsoft Office PowerPoint</Application>
  <PresentationFormat>Произвольный</PresentationFormat>
  <Paragraphs>307</Paragraphs>
  <Slides>27</Slides>
  <Notes>22</Notes>
  <HiddenSlides>0</HiddenSlides>
  <MMClips>0</MMClips>
  <ScaleCrop>false</ScaleCrop>
  <HeadingPairs>
    <vt:vector size="4" baseType="variant">
      <vt:variant>
        <vt:lpstr>Тема</vt:lpstr>
      </vt:variant>
      <vt:variant>
        <vt:i4>4</vt:i4>
      </vt:variant>
      <vt:variant>
        <vt:lpstr>Заголовки слайдов</vt:lpstr>
      </vt:variant>
      <vt:variant>
        <vt:i4>27</vt:i4>
      </vt:variant>
    </vt:vector>
  </HeadingPairs>
  <TitlesOfParts>
    <vt:vector size="31" baseType="lpstr">
      <vt:lpstr>1_Тема Office</vt:lpstr>
      <vt:lpstr>Тема Office</vt:lpstr>
      <vt:lpstr>2_Тема Office</vt:lpstr>
      <vt:lpstr>3_Тема Office</vt:lpstr>
      <vt:lpstr>Презентация PowerPoint</vt:lpstr>
      <vt:lpstr>Цель семинара:</vt:lpstr>
      <vt:lpstr>Презентация PowerPoint</vt:lpstr>
      <vt:lpstr>Критерий оценивания</vt:lpstr>
      <vt:lpstr>Уровни мыслительных навыков</vt:lpstr>
      <vt:lpstr>Презентация PowerPoint</vt:lpstr>
      <vt:lpstr>Типы заданий</vt:lpstr>
      <vt:lpstr>Дескрипторы</vt:lpstr>
      <vt:lpstr>Критерий или дескриптор?</vt:lpstr>
      <vt:lpstr>Как оценить качество задания?</vt:lpstr>
      <vt:lpstr>Презентация PowerPoint</vt:lpstr>
      <vt:lpstr>Кто предоставляет обратную связь?</vt:lpstr>
      <vt:lpstr>Презентация PowerPoint</vt:lpstr>
      <vt:lpstr>Презентация PowerPoint</vt:lpstr>
      <vt:lpstr>Презентация PowerPoint</vt:lpstr>
      <vt:lpstr>Презентация PowerPoint</vt:lpstr>
      <vt:lpstr>Алгоритм составления заданий СОЧ</vt:lpstr>
      <vt:lpstr>Инструменты для оценивания заданий </vt:lpstr>
      <vt:lpstr>Схема выставления баллов</vt:lpstr>
      <vt:lpstr>Презентация PowerPoint</vt:lpstr>
      <vt:lpstr>Презентация PowerPoint</vt:lpstr>
      <vt:lpstr>Презентация PowerPoint</vt:lpstr>
      <vt:lpstr>Презентация PowerPoint</vt:lpstr>
      <vt:lpstr>Презентация PowerPoint</vt:lpstr>
      <vt:lpstr>Приказ № 32  от 26 января 2018 года «Об определении перечня документов, рекомендуемых для ведения отдельными категориями педагогических работников организаций среднего образования» </vt:lpstr>
      <vt:lpstr>Системно-методический комплекс  http://smk.edu.kz/</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Нурбаева Дина Замирбековна</dc:creator>
  <cp:lastModifiedBy>Пользователь</cp:lastModifiedBy>
  <cp:revision>250</cp:revision>
  <dcterms:created xsi:type="dcterms:W3CDTF">2018-01-16T04:00:51Z</dcterms:created>
  <dcterms:modified xsi:type="dcterms:W3CDTF">2018-11-07T08:46:17Z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0x01010037E10339DE8A3F448B85F548289B134D</vt:lpwstr>
  </property>
</Properties>
</file>